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</p:sldMasterIdLst>
  <p:notesMasterIdLst>
    <p:notesMasterId r:id="rId13"/>
  </p:notesMasterIdLst>
  <p:sldIdLst>
    <p:sldId id="270" r:id="rId6"/>
    <p:sldId id="256" r:id="rId7"/>
    <p:sldId id="271" r:id="rId8"/>
    <p:sldId id="272" r:id="rId9"/>
    <p:sldId id="273" r:id="rId10"/>
    <p:sldId id="274" r:id="rId11"/>
    <p:sldId id="277" r:id="rId12"/>
  </p:sldIdLst>
  <p:sldSz cx="10058400" cy="7772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8CA0A8-D0F7-4F6A-B08E-E3A418BD175A}" v="112" dt="2020-03-09T19:48:08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4243" autoAdjust="0"/>
  </p:normalViewPr>
  <p:slideViewPr>
    <p:cSldViewPr snapToGrid="0">
      <p:cViewPr varScale="1">
        <p:scale>
          <a:sx n="97" d="100"/>
          <a:sy n="97" d="100"/>
        </p:scale>
        <p:origin x="16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tman, Rosemary@DWR" userId="984f44d5-4180-46ad-9b77-e367b17d9727" providerId="ADAL" clId="{618CA0A8-D0F7-4F6A-B08E-E3A418BD175A}"/>
    <pc:docChg chg="custSel modSld">
      <pc:chgData name="Hartman, Rosemary@DWR" userId="984f44d5-4180-46ad-9b77-e367b17d9727" providerId="ADAL" clId="{618CA0A8-D0F7-4F6A-B08E-E3A418BD175A}" dt="2020-03-09T19:58:04.492" v="430" actId="1035"/>
      <pc:docMkLst>
        <pc:docMk/>
      </pc:docMkLst>
      <pc:sldChg chg="addSp delSp modSp">
        <pc:chgData name="Hartman, Rosemary@DWR" userId="984f44d5-4180-46ad-9b77-e367b17d9727" providerId="ADAL" clId="{618CA0A8-D0F7-4F6A-B08E-E3A418BD175A}" dt="2020-03-09T19:47:59.210" v="408" actId="1036"/>
        <pc:sldMkLst>
          <pc:docMk/>
          <pc:sldMk cId="1998075012" sldId="256"/>
        </pc:sldMkLst>
        <pc:spChg chg="mod">
          <ac:chgData name="Hartman, Rosemary@DWR" userId="984f44d5-4180-46ad-9b77-e367b17d9727" providerId="ADAL" clId="{618CA0A8-D0F7-4F6A-B08E-E3A418BD175A}" dt="2020-03-09T19:47:45.551" v="389" actId="1035"/>
          <ac:spMkLst>
            <pc:docMk/>
            <pc:sldMk cId="1998075012" sldId="256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618CA0A8-D0F7-4F6A-B08E-E3A418BD175A}" dt="2020-03-09T19:47:45.551" v="389" actId="1035"/>
          <ac:spMkLst>
            <pc:docMk/>
            <pc:sldMk cId="1998075012" sldId="256"/>
            <ac:spMk id="29" creationId="{4E0DC679-CA74-46F7-ACA2-96CAB137EF46}"/>
          </ac:spMkLst>
        </pc:spChg>
        <pc:spChg chg="mod">
          <ac:chgData name="Hartman, Rosemary@DWR" userId="984f44d5-4180-46ad-9b77-e367b17d9727" providerId="ADAL" clId="{618CA0A8-D0F7-4F6A-B08E-E3A418BD175A}" dt="2020-03-09T19:47:45.551" v="389" actId="1035"/>
          <ac:spMkLst>
            <pc:docMk/>
            <pc:sldMk cId="1998075012" sldId="256"/>
            <ac:spMk id="31" creationId="{6DB67BFD-3143-49F0-897A-C8B0C0689841}"/>
          </ac:spMkLst>
        </pc:spChg>
        <pc:grpChg chg="add mod">
          <ac:chgData name="Hartman, Rosemary@DWR" userId="984f44d5-4180-46ad-9b77-e367b17d9727" providerId="ADAL" clId="{618CA0A8-D0F7-4F6A-B08E-E3A418BD175A}" dt="2020-03-09T19:47:59.210" v="408" actId="1036"/>
          <ac:grpSpMkLst>
            <pc:docMk/>
            <pc:sldMk cId="1998075012" sldId="256"/>
            <ac:grpSpMk id="15" creationId="{3666B298-27AC-49B6-898E-37245BDF4E34}"/>
          </ac:grpSpMkLst>
        </pc:grpChg>
        <pc:picChg chg="del mod">
          <ac:chgData name="Hartman, Rosemary@DWR" userId="984f44d5-4180-46ad-9b77-e367b17d9727" providerId="ADAL" clId="{618CA0A8-D0F7-4F6A-B08E-E3A418BD175A}" dt="2020-03-09T19:47:48.148" v="390" actId="478"/>
          <ac:picMkLst>
            <pc:docMk/>
            <pc:sldMk cId="1998075012" sldId="256"/>
            <ac:picMk id="14" creationId="{125417E7-5A33-4F17-93ED-2AC30E8B6B4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57:28.938" v="412" actId="20577"/>
        <pc:sldMkLst>
          <pc:docMk/>
          <pc:sldMk cId="1361116964" sldId="270"/>
        </pc:sldMkLst>
        <pc:spChg chg="mod">
          <ac:chgData name="Hartman, Rosemary@DWR" userId="984f44d5-4180-46ad-9b77-e367b17d9727" providerId="ADAL" clId="{618CA0A8-D0F7-4F6A-B08E-E3A418BD175A}" dt="2020-03-09T19:57:28.938" v="412" actId="20577"/>
          <ac:spMkLst>
            <pc:docMk/>
            <pc:sldMk cId="1361116964" sldId="270"/>
            <ac:spMk id="23" creationId="{E6CBE8F5-B43C-45A5-9390-915E77A88028}"/>
          </ac:spMkLst>
        </pc:spChg>
        <pc:grpChg chg="add mod">
          <ac:chgData name="Hartman, Rosemary@DWR" userId="984f44d5-4180-46ad-9b77-e367b17d9727" providerId="ADAL" clId="{618CA0A8-D0F7-4F6A-B08E-E3A418BD175A}" dt="2020-03-09T19:48:12.009" v="411" actId="1076"/>
          <ac:grpSpMkLst>
            <pc:docMk/>
            <pc:sldMk cId="1361116964" sldId="270"/>
            <ac:grpSpMk id="15" creationId="{C4769A71-FE55-41B9-8A61-410B05151B58}"/>
          </ac:grpSpMkLst>
        </pc:grpChg>
        <pc:picChg chg="add mod">
          <ac:chgData name="Hartman, Rosemary@DWR" userId="984f44d5-4180-46ad-9b77-e367b17d9727" providerId="ADAL" clId="{618CA0A8-D0F7-4F6A-B08E-E3A418BD175A}" dt="2020-03-06T22:06:06.015" v="100" actId="1076"/>
          <ac:picMkLst>
            <pc:docMk/>
            <pc:sldMk cId="1361116964" sldId="270"/>
            <ac:picMk id="5" creationId="{B68B6E83-7D68-4C1E-9047-7A4A03E51DA3}"/>
          </ac:picMkLst>
        </pc:picChg>
        <pc:picChg chg="del">
          <ac:chgData name="Hartman, Rosemary@DWR" userId="984f44d5-4180-46ad-9b77-e367b17d9727" providerId="ADAL" clId="{618CA0A8-D0F7-4F6A-B08E-E3A418BD175A}" dt="2020-03-06T22:05:52.556" v="97" actId="478"/>
          <ac:picMkLst>
            <pc:docMk/>
            <pc:sldMk cId="1361116964" sldId="270"/>
            <ac:picMk id="9" creationId="{1BE9E5C1-0A72-47CB-8254-1F7764D12DA4}"/>
          </ac:picMkLst>
        </pc:picChg>
        <pc:picChg chg="del mod ord">
          <ac:chgData name="Hartman, Rosemary@DWR" userId="984f44d5-4180-46ad-9b77-e367b17d9727" providerId="ADAL" clId="{618CA0A8-D0F7-4F6A-B08E-E3A418BD175A}" dt="2020-03-09T19:48:07.416" v="409" actId="478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57:54.585" v="425" actId="1037"/>
        <pc:sldMkLst>
          <pc:docMk/>
          <pc:sldMk cId="89526991" sldId="271"/>
        </pc:sldMkLst>
        <pc:spChg chg="mod">
          <ac:chgData name="Hartman, Rosemary@DWR" userId="984f44d5-4180-46ad-9b77-e367b17d9727" providerId="ADAL" clId="{618CA0A8-D0F7-4F6A-B08E-E3A418BD175A}" dt="2020-03-09T19:40:48.519" v="268" actId="1035"/>
          <ac:spMkLst>
            <pc:docMk/>
            <pc:sldMk cId="89526991" sldId="271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618CA0A8-D0F7-4F6A-B08E-E3A418BD175A}" dt="2020-03-09T19:40:06.788" v="199" actId="20577"/>
          <ac:spMkLst>
            <pc:docMk/>
            <pc:sldMk cId="89526991" sldId="271"/>
            <ac:spMk id="18" creationId="{377AB46F-CDA5-4920-B5FB-39C4A0BF47A7}"/>
          </ac:spMkLst>
        </pc:spChg>
        <pc:spChg chg="mod">
          <ac:chgData name="Hartman, Rosemary@DWR" userId="984f44d5-4180-46ad-9b77-e367b17d9727" providerId="ADAL" clId="{618CA0A8-D0F7-4F6A-B08E-E3A418BD175A}" dt="2020-03-09T19:40:41.663" v="249" actId="1037"/>
          <ac:spMkLst>
            <pc:docMk/>
            <pc:sldMk cId="89526991" sldId="271"/>
            <ac:spMk id="20" creationId="{7546780F-638A-4417-91F5-64F012FA4ED2}"/>
          </ac:spMkLst>
        </pc:spChg>
        <pc:spChg chg="mod">
          <ac:chgData name="Hartman, Rosemary@DWR" userId="984f44d5-4180-46ad-9b77-e367b17d9727" providerId="ADAL" clId="{618CA0A8-D0F7-4F6A-B08E-E3A418BD175A}" dt="2020-03-09T19:40:44.554" v="261" actId="1037"/>
          <ac:spMkLst>
            <pc:docMk/>
            <pc:sldMk cId="89526991" sldId="271"/>
            <ac:spMk id="21" creationId="{E2C6D5CC-871D-4EBF-8F49-E095DA2E5CFE}"/>
          </ac:spMkLst>
        </pc:spChg>
        <pc:spChg chg="mod">
          <ac:chgData name="Hartman, Rosemary@DWR" userId="984f44d5-4180-46ad-9b77-e367b17d9727" providerId="ADAL" clId="{618CA0A8-D0F7-4F6A-B08E-E3A418BD175A}" dt="2020-03-09T19:57:54.585" v="425" actId="1037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618CA0A8-D0F7-4F6A-B08E-E3A418BD175A}" dt="2020-03-09T19:40:48.519" v="268" actId="1035"/>
          <ac:spMkLst>
            <pc:docMk/>
            <pc:sldMk cId="89526991" sldId="271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618CA0A8-D0F7-4F6A-B08E-E3A418BD175A}" dt="2020-03-09T19:40:48.519" v="268" actId="1035"/>
          <ac:spMkLst>
            <pc:docMk/>
            <pc:sldMk cId="89526991" sldId="271"/>
            <ac:spMk id="28" creationId="{B9E9807A-8D05-4948-AF07-AFCCFFD3D08F}"/>
          </ac:spMkLst>
        </pc:spChg>
        <pc:grpChg chg="add mod">
          <ac:chgData name="Hartman, Rosemary@DWR" userId="984f44d5-4180-46ad-9b77-e367b17d9727" providerId="ADAL" clId="{618CA0A8-D0F7-4F6A-B08E-E3A418BD175A}" dt="2020-03-09T19:40:32.773" v="226" actId="1076"/>
          <ac:grpSpMkLst>
            <pc:docMk/>
            <pc:sldMk cId="89526991" sldId="271"/>
            <ac:grpSpMk id="24" creationId="{67CB485B-00D5-40E9-968E-48ECFFFDE49B}"/>
          </ac:grpSpMkLst>
        </pc:grpChg>
        <pc:picChg chg="del">
          <ac:chgData name="Hartman, Rosemary@DWR" userId="984f44d5-4180-46ad-9b77-e367b17d9727" providerId="ADAL" clId="{618CA0A8-D0F7-4F6A-B08E-E3A418BD175A}" dt="2020-02-28T19:38:04.973" v="88" actId="478"/>
          <ac:picMkLst>
            <pc:docMk/>
            <pc:sldMk cId="89526991" sldId="271"/>
            <ac:picMk id="3" creationId="{86C1498F-743F-45B5-995D-1E26CE44DF2D}"/>
          </ac:picMkLst>
        </pc:picChg>
        <pc:picChg chg="add del mod">
          <ac:chgData name="Hartman, Rosemary@DWR" userId="984f44d5-4180-46ad-9b77-e367b17d9727" providerId="ADAL" clId="{618CA0A8-D0F7-4F6A-B08E-E3A418BD175A}" dt="2020-03-06T22:06:50.777" v="109" actId="478"/>
          <ac:picMkLst>
            <pc:docMk/>
            <pc:sldMk cId="89526991" sldId="271"/>
            <ac:picMk id="3" creationId="{B5C13F5E-4A00-44B1-B72A-352B1AE68D95}"/>
          </ac:picMkLst>
        </pc:picChg>
        <pc:picChg chg="add mod ord">
          <ac:chgData name="Hartman, Rosemary@DWR" userId="984f44d5-4180-46ad-9b77-e367b17d9727" providerId="ADAL" clId="{618CA0A8-D0F7-4F6A-B08E-E3A418BD175A}" dt="2020-03-09T19:40:36.946" v="241" actId="1035"/>
          <ac:picMkLst>
            <pc:docMk/>
            <pc:sldMk cId="89526991" sldId="271"/>
            <ac:picMk id="4" creationId="{27B795E2-C178-4E4D-87F6-EA59DF80262D}"/>
          </ac:picMkLst>
        </pc:picChg>
        <pc:picChg chg="del mod">
          <ac:chgData name="Hartman, Rosemary@DWR" userId="984f44d5-4180-46ad-9b77-e367b17d9727" providerId="ADAL" clId="{618CA0A8-D0F7-4F6A-B08E-E3A418BD175A}" dt="2020-03-09T19:40:25.329" v="224" actId="478"/>
          <ac:picMkLst>
            <pc:docMk/>
            <pc:sldMk cId="89526991" sldId="271"/>
            <ac:picMk id="8" creationId="{EDB24656-BA07-4906-9DFB-609956C16937}"/>
          </ac:picMkLst>
        </pc:picChg>
        <pc:picChg chg="del">
          <ac:chgData name="Hartman, Rosemary@DWR" userId="984f44d5-4180-46ad-9b77-e367b17d9727" providerId="ADAL" clId="{618CA0A8-D0F7-4F6A-B08E-E3A418BD175A}" dt="2020-03-09T19:39:51.464" v="189" actId="478"/>
          <ac:picMkLst>
            <pc:docMk/>
            <pc:sldMk cId="89526991" sldId="271"/>
            <ac:picMk id="15" creationId="{F4F664CE-FD08-4C9F-B2DE-F85E8EC18F13}"/>
          </ac:picMkLst>
        </pc:picChg>
        <pc:picChg chg="add">
          <ac:chgData name="Hartman, Rosemary@DWR" userId="984f44d5-4180-46ad-9b77-e367b17d9727" providerId="ADAL" clId="{618CA0A8-D0F7-4F6A-B08E-E3A418BD175A}" dt="2020-03-09T19:40:11.467" v="200"/>
          <ac:picMkLst>
            <pc:docMk/>
            <pc:sldMk cId="89526991" sldId="271"/>
            <ac:picMk id="16" creationId="{68F2A0A0-1A62-4D9F-AE92-F344592F2B63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41:28.591" v="294" actId="478"/>
        <pc:sldMkLst>
          <pc:docMk/>
          <pc:sldMk cId="1056247700" sldId="272"/>
        </pc:sldMkLst>
        <pc:spChg chg="mod">
          <ac:chgData name="Hartman, Rosemary@DWR" userId="984f44d5-4180-46ad-9b77-e367b17d9727" providerId="ADAL" clId="{618CA0A8-D0F7-4F6A-B08E-E3A418BD175A}" dt="2020-03-09T19:41:11.507" v="292" actId="20577"/>
          <ac:spMkLst>
            <pc:docMk/>
            <pc:sldMk cId="1056247700" sldId="272"/>
            <ac:spMk id="19" creationId="{E49C8DD2-2F60-4A66-8549-E056FE0F94D1}"/>
          </ac:spMkLst>
        </pc:spChg>
        <pc:grpChg chg="add">
          <ac:chgData name="Hartman, Rosemary@DWR" userId="984f44d5-4180-46ad-9b77-e367b17d9727" providerId="ADAL" clId="{618CA0A8-D0F7-4F6A-B08E-E3A418BD175A}" dt="2020-03-09T19:41:26.417" v="293"/>
          <ac:grpSpMkLst>
            <pc:docMk/>
            <pc:sldMk cId="1056247700" sldId="272"/>
            <ac:grpSpMk id="15" creationId="{75F233D4-337C-4844-8DF8-1240E627659D}"/>
          </ac:grpSpMkLst>
        </pc:grpChg>
        <pc:picChg chg="del">
          <ac:chgData name="Hartman, Rosemary@DWR" userId="984f44d5-4180-46ad-9b77-e367b17d9727" providerId="ADAL" clId="{618CA0A8-D0F7-4F6A-B08E-E3A418BD175A}" dt="2020-03-09T19:41:28.591" v="294" actId="478"/>
          <ac:picMkLst>
            <pc:docMk/>
            <pc:sldMk cId="1056247700" sldId="272"/>
            <ac:picMk id="14" creationId="{986453DE-24CC-4938-B44B-09EF62C8C26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42:25.487" v="316" actId="1035"/>
        <pc:sldMkLst>
          <pc:docMk/>
          <pc:sldMk cId="3824117055" sldId="273"/>
        </pc:sldMkLst>
        <pc:grpChg chg="add">
          <ac:chgData name="Hartman, Rosemary@DWR" userId="984f44d5-4180-46ad-9b77-e367b17d9727" providerId="ADAL" clId="{618CA0A8-D0F7-4F6A-B08E-E3A418BD175A}" dt="2020-03-09T19:42:19.461" v="307"/>
          <ac:grpSpMkLst>
            <pc:docMk/>
            <pc:sldMk cId="3824117055" sldId="273"/>
            <ac:grpSpMk id="28" creationId="{E8057AF5-19A0-4EDF-A081-CEA443F1DC33}"/>
          </ac:grpSpMkLst>
        </pc:grpChg>
        <pc:picChg chg="add del mod">
          <ac:chgData name="Hartman, Rosemary@DWR" userId="984f44d5-4180-46ad-9b77-e367b17d9727" providerId="ADAL" clId="{618CA0A8-D0F7-4F6A-B08E-E3A418BD175A}" dt="2020-03-09T19:41:58.967" v="300" actId="478"/>
          <ac:picMkLst>
            <pc:docMk/>
            <pc:sldMk cId="3824117055" sldId="273"/>
            <ac:picMk id="3" creationId="{EB195933-9E16-43F3-90EA-CC81C0638783}"/>
          </ac:picMkLst>
        </pc:picChg>
        <pc:picChg chg="add mod ord">
          <ac:chgData name="Hartman, Rosemary@DWR" userId="984f44d5-4180-46ad-9b77-e367b17d9727" providerId="ADAL" clId="{618CA0A8-D0F7-4F6A-B08E-E3A418BD175A}" dt="2020-03-09T19:42:25.487" v="316" actId="1035"/>
          <ac:picMkLst>
            <pc:docMk/>
            <pc:sldMk cId="3824117055" sldId="273"/>
            <ac:picMk id="5" creationId="{6B136753-F1AC-4A2E-8ED7-307A7A1F9581}"/>
          </ac:picMkLst>
        </pc:picChg>
        <pc:picChg chg="del">
          <ac:chgData name="Hartman, Rosemary@DWR" userId="984f44d5-4180-46ad-9b77-e367b17d9727" providerId="ADAL" clId="{618CA0A8-D0F7-4F6A-B08E-E3A418BD175A}" dt="2020-03-09T19:41:45.067" v="295" actId="478"/>
          <ac:picMkLst>
            <pc:docMk/>
            <pc:sldMk cId="3824117055" sldId="273"/>
            <ac:picMk id="11" creationId="{D4915851-13E3-407B-8CCC-6C18E3DAA9A4}"/>
          </ac:picMkLst>
        </pc:picChg>
        <pc:picChg chg="del">
          <ac:chgData name="Hartman, Rosemary@DWR" userId="984f44d5-4180-46ad-9b77-e367b17d9727" providerId="ADAL" clId="{618CA0A8-D0F7-4F6A-B08E-E3A418BD175A}" dt="2020-03-09T19:42:09.999" v="306" actId="478"/>
          <ac:picMkLst>
            <pc:docMk/>
            <pc:sldMk cId="3824117055" sldId="273"/>
            <ac:picMk id="30" creationId="{58F0A6CA-21BD-4C83-914D-3C1400F7FA8B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45:35.154" v="338" actId="1076"/>
        <pc:sldMkLst>
          <pc:docMk/>
          <pc:sldMk cId="532555148" sldId="274"/>
        </pc:sldMkLst>
        <pc:spChg chg="mod">
          <ac:chgData name="Hartman, Rosemary@DWR" userId="984f44d5-4180-46ad-9b77-e367b17d9727" providerId="ADAL" clId="{618CA0A8-D0F7-4F6A-B08E-E3A418BD175A}" dt="2020-03-09T19:44:31.640" v="323" actId="20577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618CA0A8-D0F7-4F6A-B08E-E3A418BD175A}" dt="2020-03-09T19:44:40.171" v="324" actId="255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618CA0A8-D0F7-4F6A-B08E-E3A418BD175A}" dt="2020-03-09T19:45:09.683" v="333" actId="1076"/>
          <ac:spMkLst>
            <pc:docMk/>
            <pc:sldMk cId="532555148" sldId="274"/>
            <ac:spMk id="26" creationId="{3C20BC05-8967-4F69-A55F-C1AF76F5354B}"/>
          </ac:spMkLst>
        </pc:spChg>
        <pc:spChg chg="mod">
          <ac:chgData name="Hartman, Rosemary@DWR" userId="984f44d5-4180-46ad-9b77-e367b17d9727" providerId="ADAL" clId="{618CA0A8-D0F7-4F6A-B08E-E3A418BD175A}" dt="2020-03-09T19:44:58.299" v="329" actId="1076"/>
          <ac:spMkLst>
            <pc:docMk/>
            <pc:sldMk cId="532555148" sldId="274"/>
            <ac:spMk id="28" creationId="{62C129EA-E30A-4728-BB45-04419A547AA8}"/>
          </ac:spMkLst>
        </pc:spChg>
        <pc:spChg chg="mod">
          <ac:chgData name="Hartman, Rosemary@DWR" userId="984f44d5-4180-46ad-9b77-e367b17d9727" providerId="ADAL" clId="{618CA0A8-D0F7-4F6A-B08E-E3A418BD175A}" dt="2020-02-26T20:54:09.732" v="41" actId="20577"/>
          <ac:spMkLst>
            <pc:docMk/>
            <pc:sldMk cId="532555148" sldId="274"/>
            <ac:spMk id="29" creationId="{6DBE4AAE-008F-48A1-913B-65955C9C3A39}"/>
          </ac:spMkLst>
        </pc:spChg>
        <pc:grpChg chg="add mod">
          <ac:chgData name="Hartman, Rosemary@DWR" userId="984f44d5-4180-46ad-9b77-e367b17d9727" providerId="ADAL" clId="{618CA0A8-D0F7-4F6A-B08E-E3A418BD175A}" dt="2020-03-09T19:45:35.154" v="338" actId="1076"/>
          <ac:grpSpMkLst>
            <pc:docMk/>
            <pc:sldMk cId="532555148" sldId="274"/>
            <ac:grpSpMk id="27" creationId="{4267DAC3-F4C3-4A44-A872-4F864120BDBE}"/>
          </ac:grpSpMkLst>
        </pc:grpChg>
        <pc:picChg chg="add mod ord">
          <ac:chgData name="Hartman, Rosemary@DWR" userId="984f44d5-4180-46ad-9b77-e367b17d9727" providerId="ADAL" clId="{618CA0A8-D0F7-4F6A-B08E-E3A418BD175A}" dt="2020-02-26T20:53:43.795" v="5" actId="1076"/>
          <ac:picMkLst>
            <pc:docMk/>
            <pc:sldMk cId="532555148" sldId="274"/>
            <ac:picMk id="3" creationId="{5105982C-68EF-4E8D-A3B1-E38D967F799F}"/>
          </ac:picMkLst>
        </pc:picChg>
        <pc:picChg chg="del mod">
          <ac:chgData name="Hartman, Rosemary@DWR" userId="984f44d5-4180-46ad-9b77-e367b17d9727" providerId="ADAL" clId="{618CA0A8-D0F7-4F6A-B08E-E3A418BD175A}" dt="2020-03-06T22:22:24.995" v="118" actId="478"/>
          <ac:picMkLst>
            <pc:docMk/>
            <pc:sldMk cId="532555148" sldId="274"/>
            <ac:picMk id="4" creationId="{DAABC695-6F0E-46E0-9E58-D0966ED97F21}"/>
          </ac:picMkLst>
        </pc:picChg>
        <pc:picChg chg="add del mod">
          <ac:chgData name="Hartman, Rosemary@DWR" userId="984f44d5-4180-46ad-9b77-e367b17d9727" providerId="ADAL" clId="{618CA0A8-D0F7-4F6A-B08E-E3A418BD175A}" dt="2020-03-06T22:08:42.122" v="113" actId="478"/>
          <ac:picMkLst>
            <pc:docMk/>
            <pc:sldMk cId="532555148" sldId="274"/>
            <ac:picMk id="5" creationId="{259072F3-1627-45A7-9EFB-91F8800B5D64}"/>
          </ac:picMkLst>
        </pc:picChg>
        <pc:picChg chg="add del mod ord">
          <ac:chgData name="Hartman, Rosemary@DWR" userId="984f44d5-4180-46ad-9b77-e367b17d9727" providerId="ADAL" clId="{618CA0A8-D0F7-4F6A-B08E-E3A418BD175A}" dt="2020-03-06T23:40:27.542" v="172" actId="478"/>
          <ac:picMkLst>
            <pc:docMk/>
            <pc:sldMk cId="532555148" sldId="274"/>
            <ac:picMk id="7" creationId="{FE3EB238-FA45-44CD-8C57-6035F6369FDF}"/>
          </ac:picMkLst>
        </pc:picChg>
        <pc:picChg chg="add mod ord">
          <ac:chgData name="Hartman, Rosemary@DWR" userId="984f44d5-4180-46ad-9b77-e367b17d9727" providerId="ADAL" clId="{618CA0A8-D0F7-4F6A-B08E-E3A418BD175A}" dt="2020-03-06T23:40:38.502" v="177" actId="167"/>
          <ac:picMkLst>
            <pc:docMk/>
            <pc:sldMk cId="532555148" sldId="274"/>
            <ac:picMk id="9" creationId="{0724D9C1-0C64-4FE1-9962-C5EF22A7B909}"/>
          </ac:picMkLst>
        </pc:picChg>
        <pc:picChg chg="mod ord">
          <ac:chgData name="Hartman, Rosemary@DWR" userId="984f44d5-4180-46ad-9b77-e367b17d9727" providerId="ADAL" clId="{618CA0A8-D0F7-4F6A-B08E-E3A418BD175A}" dt="2020-03-09T19:45:05.980" v="332" actId="1076"/>
          <ac:picMkLst>
            <pc:docMk/>
            <pc:sldMk cId="532555148" sldId="274"/>
            <ac:picMk id="10" creationId="{AA40D36D-7420-4935-96A6-0BF53CDB962F}"/>
          </ac:picMkLst>
        </pc:picChg>
        <pc:picChg chg="mod">
          <ac:chgData name="Hartman, Rosemary@DWR" userId="984f44d5-4180-46ad-9b77-e367b17d9727" providerId="ADAL" clId="{618CA0A8-D0F7-4F6A-B08E-E3A418BD175A}" dt="2020-03-09T19:45:30.723" v="337" actId="1076"/>
          <ac:picMkLst>
            <pc:docMk/>
            <pc:sldMk cId="532555148" sldId="274"/>
            <ac:picMk id="14" creationId="{A4FBB3BA-88BE-4298-8B4F-A455D4A52EE3}"/>
          </ac:picMkLst>
        </pc:picChg>
        <pc:picChg chg="del mod">
          <ac:chgData name="Hartman, Rosemary@DWR" userId="984f44d5-4180-46ad-9b77-e367b17d9727" providerId="ADAL" clId="{618CA0A8-D0F7-4F6A-B08E-E3A418BD175A}" dt="2020-03-09T19:44:42.700" v="325" actId="478"/>
          <ac:picMkLst>
            <pc:docMk/>
            <pc:sldMk cId="532555148" sldId="274"/>
            <ac:picMk id="24" creationId="{D36B18A0-7A62-4A53-8227-463A368250DB}"/>
          </ac:picMkLst>
        </pc:picChg>
        <pc:picChg chg="mod">
          <ac:chgData name="Hartman, Rosemary@DWR" userId="984f44d5-4180-46ad-9b77-e367b17d9727" providerId="ADAL" clId="{618CA0A8-D0F7-4F6A-B08E-E3A418BD175A}" dt="2020-03-09T19:45:28.675" v="336" actId="1076"/>
          <ac:picMkLst>
            <pc:docMk/>
            <pc:sldMk cId="532555148" sldId="274"/>
            <ac:picMk id="30" creationId="{88BDAE84-55C7-4F9D-BDF7-44C8F40E6BA3}"/>
          </ac:picMkLst>
        </pc:picChg>
        <pc:picChg chg="add mod">
          <ac:chgData name="Hartman, Rosemary@DWR" userId="984f44d5-4180-46ad-9b77-e367b17d9727" providerId="ADAL" clId="{618CA0A8-D0F7-4F6A-B08E-E3A418BD175A}" dt="2020-03-06T22:36:35.356" v="127" actId="1076"/>
          <ac:picMkLst>
            <pc:docMk/>
            <pc:sldMk cId="532555148" sldId="274"/>
            <ac:picMk id="1026" creationId="{D4005D37-E2FA-4DEF-8363-DF0820280FB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58:04.492" v="430" actId="1035"/>
        <pc:sldMkLst>
          <pc:docMk/>
          <pc:sldMk cId="159825955" sldId="277"/>
        </pc:sldMkLst>
        <pc:spChg chg="mod">
          <ac:chgData name="Hartman, Rosemary@DWR" userId="984f44d5-4180-46ad-9b77-e367b17d9727" providerId="ADAL" clId="{618CA0A8-D0F7-4F6A-B08E-E3A418BD175A}" dt="2020-03-09T19:58:04.492" v="430" actId="1035"/>
          <ac:spMkLst>
            <pc:docMk/>
            <pc:sldMk cId="159825955" sldId="277"/>
            <ac:spMk id="17" creationId="{7261BD04-52ED-4B18-8FAD-DB21CF69C8E7}"/>
          </ac:spMkLst>
        </pc:spChg>
        <pc:spChg chg="mod">
          <ac:chgData name="Hartman, Rosemary@DWR" userId="984f44d5-4180-46ad-9b77-e367b17d9727" providerId="ADAL" clId="{618CA0A8-D0F7-4F6A-B08E-E3A418BD175A}" dt="2020-03-06T23:41:00.875" v="178" actId="20577"/>
          <ac:spMkLst>
            <pc:docMk/>
            <pc:sldMk cId="159825955" sldId="277"/>
            <ac:spMk id="19" creationId="{04BF57BC-6BB5-4635-A92E-6FB734DBC818}"/>
          </ac:spMkLst>
        </pc:spChg>
        <pc:spChg chg="mod">
          <ac:chgData name="Hartman, Rosemary@DWR" userId="984f44d5-4180-46ad-9b77-e367b17d9727" providerId="ADAL" clId="{618CA0A8-D0F7-4F6A-B08E-E3A418BD175A}" dt="2020-03-09T19:46:12.179" v="342" actId="20577"/>
          <ac:spMkLst>
            <pc:docMk/>
            <pc:sldMk cId="159825955" sldId="277"/>
            <ac:spMk id="24" creationId="{706D9CC6-7F14-4DCB-B405-D72182187FBB}"/>
          </ac:spMkLst>
        </pc:spChg>
        <pc:spChg chg="mod">
          <ac:chgData name="Hartman, Rosemary@DWR" userId="984f44d5-4180-46ad-9b77-e367b17d9727" providerId="ADAL" clId="{618CA0A8-D0F7-4F6A-B08E-E3A418BD175A}" dt="2020-03-09T19:46:46.139" v="369" actId="1035"/>
          <ac:spMkLst>
            <pc:docMk/>
            <pc:sldMk cId="159825955" sldId="277"/>
            <ac:spMk id="26" creationId="{F4DCF3B7-ED49-48E7-9CC7-B637B8506A14}"/>
          </ac:spMkLst>
        </pc:spChg>
        <pc:spChg chg="mod">
          <ac:chgData name="Hartman, Rosemary@DWR" userId="984f44d5-4180-46ad-9b77-e367b17d9727" providerId="ADAL" clId="{618CA0A8-D0F7-4F6A-B08E-E3A418BD175A}" dt="2020-03-09T19:46:36.864" v="356" actId="1035"/>
          <ac:spMkLst>
            <pc:docMk/>
            <pc:sldMk cId="159825955" sldId="277"/>
            <ac:spMk id="27" creationId="{84A2C0C4-4319-4B9D-A954-86EF55F7E173}"/>
          </ac:spMkLst>
        </pc:spChg>
        <pc:grpChg chg="add mod">
          <ac:chgData name="Hartman, Rosemary@DWR" userId="984f44d5-4180-46ad-9b77-e367b17d9727" providerId="ADAL" clId="{618CA0A8-D0F7-4F6A-B08E-E3A418BD175A}" dt="2020-03-09T19:46:42.435" v="358" actId="1076"/>
          <ac:grpSpMkLst>
            <pc:docMk/>
            <pc:sldMk cId="159825955" sldId="277"/>
            <ac:grpSpMk id="31" creationId="{2A210194-01FF-4DF6-BF4D-4DBC4750E2AF}"/>
          </ac:grpSpMkLst>
        </pc:grpChg>
        <pc:picChg chg="add del mod ord">
          <ac:chgData name="Hartman, Rosemary@DWR" userId="984f44d5-4180-46ad-9b77-e367b17d9727" providerId="ADAL" clId="{618CA0A8-D0F7-4F6A-B08E-E3A418BD175A}" dt="2020-03-06T23:39:58.236" v="160" actId="478"/>
          <ac:picMkLst>
            <pc:docMk/>
            <pc:sldMk cId="159825955" sldId="277"/>
            <ac:picMk id="3" creationId="{EACF7A8A-B362-4494-9DE9-872262F37A0F}"/>
          </ac:picMkLst>
        </pc:picChg>
        <pc:picChg chg="add del mod ord">
          <ac:chgData name="Hartman, Rosemary@DWR" userId="984f44d5-4180-46ad-9b77-e367b17d9727" providerId="ADAL" clId="{618CA0A8-D0F7-4F6A-B08E-E3A418BD175A}" dt="2020-03-06T23:39:45.596" v="157" actId="478"/>
          <ac:picMkLst>
            <pc:docMk/>
            <pc:sldMk cId="159825955" sldId="277"/>
            <ac:picMk id="5" creationId="{6318FBCF-4221-4835-BDA5-DEC969916B57}"/>
          </ac:picMkLst>
        </pc:picChg>
        <pc:picChg chg="add del mod">
          <ac:chgData name="Hartman, Rosemary@DWR" userId="984f44d5-4180-46ad-9b77-e367b17d9727" providerId="ADAL" clId="{618CA0A8-D0F7-4F6A-B08E-E3A418BD175A}" dt="2020-03-06T23:38:52.370" v="149" actId="478"/>
          <ac:picMkLst>
            <pc:docMk/>
            <pc:sldMk cId="159825955" sldId="277"/>
            <ac:picMk id="7" creationId="{EA91AE59-9994-40FB-ADB2-CD47F0D10698}"/>
          </ac:picMkLst>
        </pc:picChg>
        <pc:picChg chg="del">
          <ac:chgData name="Hartman, Rosemary@DWR" userId="984f44d5-4180-46ad-9b77-e367b17d9727" providerId="ADAL" clId="{618CA0A8-D0F7-4F6A-B08E-E3A418BD175A}" dt="2020-03-06T22:44:04.115" v="134" actId="478"/>
          <ac:picMkLst>
            <pc:docMk/>
            <pc:sldMk cId="159825955" sldId="277"/>
            <ac:picMk id="9" creationId="{DB9C51C6-0D95-40BA-A7DE-69DB2E1605F8}"/>
          </ac:picMkLst>
        </pc:picChg>
        <pc:picChg chg="add del mod">
          <ac:chgData name="Hartman, Rosemary@DWR" userId="984f44d5-4180-46ad-9b77-e367b17d9727" providerId="ADAL" clId="{618CA0A8-D0F7-4F6A-B08E-E3A418BD175A}" dt="2020-03-06T23:39:37.966" v="153" actId="478"/>
          <ac:picMkLst>
            <pc:docMk/>
            <pc:sldMk cId="159825955" sldId="277"/>
            <ac:picMk id="10" creationId="{DB4C7239-83A2-4FCB-8078-C9BEA359C0C6}"/>
          </ac:picMkLst>
        </pc:picChg>
        <pc:picChg chg="del">
          <ac:chgData name="Hartman, Rosemary@DWR" userId="984f44d5-4180-46ad-9b77-e367b17d9727" providerId="ADAL" clId="{618CA0A8-D0F7-4F6A-B08E-E3A418BD175A}" dt="2020-03-06T22:44:17.362" v="139" actId="478"/>
          <ac:picMkLst>
            <pc:docMk/>
            <pc:sldMk cId="159825955" sldId="277"/>
            <ac:picMk id="12" creationId="{FAC05514-8D71-47C8-AAF1-DA7E01C13024}"/>
          </ac:picMkLst>
        </pc:picChg>
        <pc:picChg chg="add mod ord">
          <ac:chgData name="Hartman, Rosemary@DWR" userId="984f44d5-4180-46ad-9b77-e367b17d9727" providerId="ADAL" clId="{618CA0A8-D0F7-4F6A-B08E-E3A418BD175A}" dt="2020-03-06T23:40:19.827" v="169" actId="1076"/>
          <ac:picMkLst>
            <pc:docMk/>
            <pc:sldMk cId="159825955" sldId="277"/>
            <ac:picMk id="13" creationId="{F451913C-787E-4398-818B-07568BA23306}"/>
          </ac:picMkLst>
        </pc:picChg>
        <pc:picChg chg="mod">
          <ac:chgData name="Hartman, Rosemary@DWR" userId="984f44d5-4180-46ad-9b77-e367b17d9727" providerId="ADAL" clId="{618CA0A8-D0F7-4F6A-B08E-E3A418BD175A}" dt="2020-03-06T23:40:22.939" v="171" actId="1076"/>
          <ac:picMkLst>
            <pc:docMk/>
            <pc:sldMk cId="159825955" sldId="277"/>
            <ac:picMk id="14" creationId="{08A768D3-B266-4CBA-BFF3-0BFC6DF7E2F5}"/>
          </ac:picMkLst>
        </pc:picChg>
        <pc:picChg chg="add mod ord">
          <ac:chgData name="Hartman, Rosemary@DWR" userId="984f44d5-4180-46ad-9b77-e367b17d9727" providerId="ADAL" clId="{618CA0A8-D0F7-4F6A-B08E-E3A418BD175A}" dt="2020-03-06T23:40:17.034" v="168" actId="1076"/>
          <ac:picMkLst>
            <pc:docMk/>
            <pc:sldMk cId="159825955" sldId="277"/>
            <ac:picMk id="16" creationId="{970434F9-C113-4E7A-A768-4D75B127DDBB}"/>
          </ac:picMkLst>
        </pc:picChg>
        <pc:picChg chg="del">
          <ac:chgData name="Hartman, Rosemary@DWR" userId="984f44d5-4180-46ad-9b77-e367b17d9727" providerId="ADAL" clId="{618CA0A8-D0F7-4F6A-B08E-E3A418BD175A}" dt="2020-03-09T19:46:26.401" v="343" actId="478"/>
          <ac:picMkLst>
            <pc:docMk/>
            <pc:sldMk cId="159825955" sldId="277"/>
            <ac:picMk id="18" creationId="{0AA432F6-159A-4B47-9A4E-E1E1F665D5A2}"/>
          </ac:picMkLst>
        </pc:picChg>
        <pc:picChg chg="mod">
          <ac:chgData name="Hartman, Rosemary@DWR" userId="984f44d5-4180-46ad-9b77-e367b17d9727" providerId="ADAL" clId="{618CA0A8-D0F7-4F6A-B08E-E3A418BD175A}" dt="2020-03-09T19:47:03.515" v="370" actId="1076"/>
          <ac:picMkLst>
            <pc:docMk/>
            <pc:sldMk cId="159825955" sldId="277"/>
            <ac:picMk id="25" creationId="{BD944F97-CD84-4114-9F46-071C194ED80C}"/>
          </ac:picMkLst>
        </pc:picChg>
        <pc:picChg chg="mod">
          <ac:chgData name="Hartman, Rosemary@DWR" userId="984f44d5-4180-46ad-9b77-e367b17d9727" providerId="ADAL" clId="{618CA0A8-D0F7-4F6A-B08E-E3A418BD175A}" dt="2020-03-09T19:47:06.930" v="371" actId="1076"/>
          <ac:picMkLst>
            <pc:docMk/>
            <pc:sldMk cId="159825955" sldId="277"/>
            <ac:picMk id="28" creationId="{AAE4D102-3A88-4232-9826-92273C624518}"/>
          </ac:picMkLst>
        </pc:picChg>
        <pc:picChg chg="mod">
          <ac:chgData name="Hartman, Rosemary@DWR" userId="984f44d5-4180-46ad-9b77-e367b17d9727" providerId="ADAL" clId="{618CA0A8-D0F7-4F6A-B08E-E3A418BD175A}" dt="2020-03-06T22:44:29.095" v="145" actId="1076"/>
          <ac:picMkLst>
            <pc:docMk/>
            <pc:sldMk cId="159825955" sldId="277"/>
            <ac:picMk id="30" creationId="{D9F54E10-52C1-49AB-B672-5A2747C45109}"/>
          </ac:picMkLst>
        </pc:picChg>
      </pc:sldChg>
    </pc:docChg>
  </pc:docChgLst>
  <pc:docChgLst>
    <pc:chgData name="Hartman, Rosemary@DWR" userId="984f44d5-4180-46ad-9b77-e367b17d9727" providerId="ADAL" clId="{3279B9FE-BC6C-4279-8826-DB38AB10A081}"/>
    <pc:docChg chg="custSel modSld">
      <pc:chgData name="Hartman, Rosemary@DWR" userId="984f44d5-4180-46ad-9b77-e367b17d9727" providerId="ADAL" clId="{3279B9FE-BC6C-4279-8826-DB38AB10A081}" dt="2020-02-26T17:30:04.780" v="2105" actId="1076"/>
      <pc:docMkLst>
        <pc:docMk/>
      </pc:docMkLst>
      <pc:sldChg chg="addSp delSp modSp">
        <pc:chgData name="Hartman, Rosemary@DWR" userId="984f44d5-4180-46ad-9b77-e367b17d9727" providerId="ADAL" clId="{3279B9FE-BC6C-4279-8826-DB38AB10A081}" dt="2020-02-25T21:17:40.618" v="211" actId="20577"/>
        <pc:sldMkLst>
          <pc:docMk/>
          <pc:sldMk cId="1998075012" sldId="256"/>
        </pc:sldMkLst>
        <pc:spChg chg="mod">
          <ac:chgData name="Hartman, Rosemary@DWR" userId="984f44d5-4180-46ad-9b77-e367b17d9727" providerId="ADAL" clId="{3279B9FE-BC6C-4279-8826-DB38AB10A081}" dt="2020-02-25T20:54:00.545" v="154" actId="20577"/>
          <ac:spMkLst>
            <pc:docMk/>
            <pc:sldMk cId="1998075012" sldId="256"/>
            <ac:spMk id="3" creationId="{61179B21-AFC1-4EF2-A5C6-8A63DE3DE438}"/>
          </ac:spMkLst>
        </pc:spChg>
        <pc:spChg chg="mod">
          <ac:chgData name="Hartman, Rosemary@DWR" userId="984f44d5-4180-46ad-9b77-e367b17d9727" providerId="ADAL" clId="{3279B9FE-BC6C-4279-8826-DB38AB10A081}" dt="2020-02-25T21:17:33.217" v="207" actId="20577"/>
          <ac:spMkLst>
            <pc:docMk/>
            <pc:sldMk cId="1998075012" sldId="256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3279B9FE-BC6C-4279-8826-DB38AB10A081}" dt="2020-02-25T21:17:40.618" v="211" actId="20577"/>
          <ac:spMkLst>
            <pc:docMk/>
            <pc:sldMk cId="1998075012" sldId="256"/>
            <ac:spMk id="28" creationId="{B9E9807A-8D05-4948-AF07-AFCCFFD3D08F}"/>
          </ac:spMkLst>
        </pc:spChg>
        <pc:spChg chg="mod">
          <ac:chgData name="Hartman, Rosemary@DWR" userId="984f44d5-4180-46ad-9b77-e367b17d9727" providerId="ADAL" clId="{3279B9FE-BC6C-4279-8826-DB38AB10A081}" dt="2020-02-25T20:56:25.177" v="187" actId="20577"/>
          <ac:spMkLst>
            <pc:docMk/>
            <pc:sldMk cId="1998075012" sldId="256"/>
            <ac:spMk id="30" creationId="{FDEC11B6-765A-42ED-824D-C20E8E4BE111}"/>
          </ac:spMkLst>
        </pc:spChg>
        <pc:picChg chg="add del mod ord">
          <ac:chgData name="Hartman, Rosemary@DWR" userId="984f44d5-4180-46ad-9b77-e367b17d9727" providerId="ADAL" clId="{3279B9FE-BC6C-4279-8826-DB38AB10A081}" dt="2020-02-25T21:16:43.321" v="188" actId="478"/>
          <ac:picMkLst>
            <pc:docMk/>
            <pc:sldMk cId="1998075012" sldId="256"/>
            <ac:picMk id="6" creationId="{98A54C68-C3DF-4A6D-9F7C-E1BB74E2FAEA}"/>
          </ac:picMkLst>
        </pc:picChg>
        <pc:picChg chg="add mod ord">
          <ac:chgData name="Hartman, Rosemary@DWR" userId="984f44d5-4180-46ad-9b77-e367b17d9727" providerId="ADAL" clId="{3279B9FE-BC6C-4279-8826-DB38AB10A081}" dt="2020-02-25T21:17:01.238" v="193" actId="167"/>
          <ac:picMkLst>
            <pc:docMk/>
            <pc:sldMk cId="1998075012" sldId="256"/>
            <ac:picMk id="9" creationId="{44C4F14B-6819-4CB3-9895-4CFFB640142B}"/>
          </ac:picMkLst>
        </pc:picChg>
        <pc:picChg chg="del">
          <ac:chgData name="Hartman, Rosemary@DWR" userId="984f44d5-4180-46ad-9b77-e367b17d9727" providerId="ADAL" clId="{3279B9FE-BC6C-4279-8826-DB38AB10A081}" dt="2020-02-25T20:55:05.556" v="173" actId="478"/>
          <ac:picMkLst>
            <pc:docMk/>
            <pc:sldMk cId="1998075012" sldId="256"/>
            <ac:picMk id="15" creationId="{3D85556F-78E2-47A9-9932-7AED73E95EB2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52:29.463" v="922" actId="1076"/>
        <pc:sldMkLst>
          <pc:docMk/>
          <pc:sldMk cId="1361116964" sldId="270"/>
        </pc:sldMkLst>
        <pc:spChg chg="mod">
          <ac:chgData name="Hartman, Rosemary@DWR" userId="984f44d5-4180-46ad-9b77-e367b17d9727" providerId="ADAL" clId="{3279B9FE-BC6C-4279-8826-DB38AB10A081}" dt="2020-02-25T21:52:13.122" v="917" actId="1076"/>
          <ac:spMkLst>
            <pc:docMk/>
            <pc:sldMk cId="1361116964" sldId="270"/>
            <ac:spMk id="2" creationId="{481959CD-523A-4ED7-819D-B152E314B4E7}"/>
          </ac:spMkLst>
        </pc:spChg>
        <pc:spChg chg="mod">
          <ac:chgData name="Hartman, Rosemary@DWR" userId="984f44d5-4180-46ad-9b77-e367b17d9727" providerId="ADAL" clId="{3279B9FE-BC6C-4279-8826-DB38AB10A081}" dt="2020-02-25T21:52:25.746" v="921" actId="1076"/>
          <ac:spMkLst>
            <pc:docMk/>
            <pc:sldMk cId="1361116964" sldId="270"/>
            <ac:spMk id="10" creationId="{58215EFE-FED6-4678-939D-C7071C4EF586}"/>
          </ac:spMkLst>
        </pc:spChg>
        <pc:spChg chg="mod">
          <ac:chgData name="Hartman, Rosemary@DWR" userId="984f44d5-4180-46ad-9b77-e367b17d9727" providerId="ADAL" clId="{3279B9FE-BC6C-4279-8826-DB38AB10A081}" dt="2020-02-25T20:52:59.176" v="150" actId="1076"/>
          <ac:spMkLst>
            <pc:docMk/>
            <pc:sldMk cId="1361116964" sldId="270"/>
            <ac:spMk id="20" creationId="{41429D89-1B46-4039-80EB-BA87FFC2F9B6}"/>
          </ac:spMkLst>
        </pc:spChg>
        <pc:spChg chg="mod">
          <ac:chgData name="Hartman, Rosemary@DWR" userId="984f44d5-4180-46ad-9b77-e367b17d9727" providerId="ADAL" clId="{3279B9FE-BC6C-4279-8826-DB38AB10A081}" dt="2020-02-25T20:53:04.562" v="151" actId="20577"/>
          <ac:spMkLst>
            <pc:docMk/>
            <pc:sldMk cId="1361116964" sldId="270"/>
            <ac:spMk id="23" creationId="{E6CBE8F5-B43C-45A5-9390-915E77A88028}"/>
          </ac:spMkLst>
        </pc:spChg>
        <pc:picChg chg="del">
          <ac:chgData name="Hartman, Rosemary@DWR" userId="984f44d5-4180-46ad-9b77-e367b17d9727" providerId="ADAL" clId="{3279B9FE-BC6C-4279-8826-DB38AB10A081}" dt="2020-02-25T20:45:32.639" v="40" actId="478"/>
          <ac:picMkLst>
            <pc:docMk/>
            <pc:sldMk cId="1361116964" sldId="270"/>
            <ac:picMk id="5" creationId="{63B95A2A-5B1C-420A-B19F-DDC74CEF60BF}"/>
          </ac:picMkLst>
        </pc:picChg>
        <pc:picChg chg="add del mod">
          <ac:chgData name="Hartman, Rosemary@DWR" userId="984f44d5-4180-46ad-9b77-e367b17d9727" providerId="ADAL" clId="{3279B9FE-BC6C-4279-8826-DB38AB10A081}" dt="2020-02-25T20:51:35.172" v="148" actId="478"/>
          <ac:picMkLst>
            <pc:docMk/>
            <pc:sldMk cId="1361116964" sldId="270"/>
            <ac:picMk id="7" creationId="{BADB4D79-FA14-4BFF-8139-377E0E378CFE}"/>
          </ac:picMkLst>
        </pc:picChg>
        <pc:picChg chg="add mod">
          <ac:chgData name="Hartman, Rosemary@DWR" userId="984f44d5-4180-46ad-9b77-e367b17d9727" providerId="ADAL" clId="{3279B9FE-BC6C-4279-8826-DB38AB10A081}" dt="2020-02-25T20:51:39.256" v="149" actId="1076"/>
          <ac:picMkLst>
            <pc:docMk/>
            <pc:sldMk cId="1361116964" sldId="270"/>
            <ac:picMk id="9" creationId="{1BE9E5C1-0A72-47CB-8254-1F7764D12DA4}"/>
          </ac:picMkLst>
        </pc:picChg>
        <pc:picChg chg="add mod">
          <ac:chgData name="Hartman, Rosemary@DWR" userId="984f44d5-4180-46ad-9b77-e367b17d9727" providerId="ADAL" clId="{3279B9FE-BC6C-4279-8826-DB38AB10A081}" dt="2020-02-25T21:52:29.463" v="922" actId="1076"/>
          <ac:picMkLst>
            <pc:docMk/>
            <pc:sldMk cId="1361116964" sldId="270"/>
            <ac:picMk id="12" creationId="{ADBE4443-2987-415E-8B7C-88805D8A68CD}"/>
          </ac:picMkLst>
        </pc:picChg>
        <pc:picChg chg="add mod">
          <ac:chgData name="Hartman, Rosemary@DWR" userId="984f44d5-4180-46ad-9b77-e367b17d9727" providerId="ADAL" clId="{3279B9FE-BC6C-4279-8826-DB38AB10A081}" dt="2020-02-25T20:54:49.471" v="172" actId="1038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19:43.102" v="294" actId="20577"/>
        <pc:sldMkLst>
          <pc:docMk/>
          <pc:sldMk cId="89526991" sldId="271"/>
        </pc:sldMkLst>
        <pc:spChg chg="mod">
          <ac:chgData name="Hartman, Rosemary@DWR" userId="984f44d5-4180-46ad-9b77-e367b17d9727" providerId="ADAL" clId="{3279B9FE-BC6C-4279-8826-DB38AB10A081}" dt="2020-02-25T21:18:55.053" v="267" actId="14100"/>
          <ac:spMkLst>
            <pc:docMk/>
            <pc:sldMk cId="89526991" sldId="271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3279B9FE-BC6C-4279-8826-DB38AB10A081}" dt="2020-02-25T20:54:04.258" v="155" actId="20577"/>
          <ac:spMkLst>
            <pc:docMk/>
            <pc:sldMk cId="89526991" sldId="271"/>
            <ac:spMk id="19" creationId="{693E9B4A-0F87-4BB6-BC1F-2BFCC67756A7}"/>
          </ac:spMkLst>
        </pc:spChg>
        <pc:spChg chg="mod">
          <ac:chgData name="Hartman, Rosemary@DWR" userId="984f44d5-4180-46ad-9b77-e367b17d9727" providerId="ADAL" clId="{3279B9FE-BC6C-4279-8826-DB38AB10A081}" dt="2020-02-25T21:19:43.102" v="294" actId="20577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3279B9FE-BC6C-4279-8826-DB38AB10A081}" dt="2020-02-25T21:18:59.241" v="269" actId="14100"/>
          <ac:spMkLst>
            <pc:docMk/>
            <pc:sldMk cId="89526991" sldId="271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3279B9FE-BC6C-4279-8826-DB38AB10A081}" dt="2020-02-25T21:19:06.424" v="272" actId="1076"/>
          <ac:spMkLst>
            <pc:docMk/>
            <pc:sldMk cId="89526991" sldId="271"/>
            <ac:spMk id="28" creationId="{B9E9807A-8D05-4948-AF07-AFCCFFD3D08F}"/>
          </ac:spMkLst>
        </pc:spChg>
        <pc:picChg chg="add mod ord">
          <ac:chgData name="Hartman, Rosemary@DWR" userId="984f44d5-4180-46ad-9b77-e367b17d9727" providerId="ADAL" clId="{3279B9FE-BC6C-4279-8826-DB38AB10A081}" dt="2020-02-25T21:18:15.302" v="217" actId="167"/>
          <ac:picMkLst>
            <pc:docMk/>
            <pc:sldMk cId="89526991" sldId="271"/>
            <ac:picMk id="3" creationId="{86C1498F-743F-45B5-995D-1E26CE44DF2D}"/>
          </ac:picMkLst>
        </pc:picChg>
        <pc:picChg chg="del">
          <ac:chgData name="Hartman, Rosemary@DWR" userId="984f44d5-4180-46ad-9b77-e367b17d9727" providerId="ADAL" clId="{3279B9FE-BC6C-4279-8826-DB38AB10A081}" dt="2020-02-25T21:17:55.762" v="212" actId="478"/>
          <ac:picMkLst>
            <pc:docMk/>
            <pc:sldMk cId="89526991" sldId="271"/>
            <ac:picMk id="5" creationId="{676DE1DC-7353-48AB-8F1A-28CAE17C8785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33:28.965" v="406" actId="478"/>
        <pc:sldMkLst>
          <pc:docMk/>
          <pc:sldMk cId="1056247700" sldId="272"/>
        </pc:sldMkLst>
        <pc:spChg chg="mod">
          <ac:chgData name="Hartman, Rosemary@DWR" userId="984f44d5-4180-46ad-9b77-e367b17d9727" providerId="ADAL" clId="{3279B9FE-BC6C-4279-8826-DB38AB10A081}" dt="2020-02-25T20:53:57.286" v="153"/>
          <ac:spMkLst>
            <pc:docMk/>
            <pc:sldMk cId="1056247700" sldId="272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3279B9FE-BC6C-4279-8826-DB38AB10A081}" dt="2020-02-25T21:26:41.113" v="366" actId="20577"/>
          <ac:spMkLst>
            <pc:docMk/>
            <pc:sldMk cId="1056247700" sldId="272"/>
            <ac:spMk id="19" creationId="{E49C8DD2-2F60-4A66-8549-E056FE0F94D1}"/>
          </ac:spMkLst>
        </pc:spChg>
        <pc:spChg chg="mod">
          <ac:chgData name="Hartman, Rosemary@DWR" userId="984f44d5-4180-46ad-9b77-e367b17d9727" providerId="ADAL" clId="{3279B9FE-BC6C-4279-8826-DB38AB10A081}" dt="2020-02-25T20:54:07.478" v="156" actId="20577"/>
          <ac:spMkLst>
            <pc:docMk/>
            <pc:sldMk cId="1056247700" sldId="272"/>
            <ac:spMk id="22" creationId="{BBDF106C-EE77-4E45-A4FC-9A83B000C0A0}"/>
          </ac:spMkLst>
        </pc:spChg>
        <pc:spChg chg="mod">
          <ac:chgData name="Hartman, Rosemary@DWR" userId="984f44d5-4180-46ad-9b77-e367b17d9727" providerId="ADAL" clId="{3279B9FE-BC6C-4279-8826-DB38AB10A081}" dt="2020-02-25T21:27:15.967" v="395" actId="20577"/>
          <ac:spMkLst>
            <pc:docMk/>
            <pc:sldMk cId="1056247700" sldId="272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3279B9FE-BC6C-4279-8826-DB38AB10A081}" dt="2020-02-25T20:53:57.286" v="153"/>
          <ac:spMkLst>
            <pc:docMk/>
            <pc:sldMk cId="1056247700" sldId="272"/>
            <ac:spMk id="28" creationId="{B9E9807A-8D05-4948-AF07-AFCCFFD3D08F}"/>
          </ac:spMkLst>
        </pc:spChg>
        <pc:picChg chg="add del mod">
          <ac:chgData name="Hartman, Rosemary@DWR" userId="984f44d5-4180-46ad-9b77-e367b17d9727" providerId="ADAL" clId="{3279B9FE-BC6C-4279-8826-DB38AB10A081}" dt="2020-02-25T21:22:01.121" v="300" actId="478"/>
          <ac:picMkLst>
            <pc:docMk/>
            <pc:sldMk cId="1056247700" sldId="272"/>
            <ac:picMk id="4" creationId="{F987AA2E-025F-4AE4-BD9E-3CFC7242078E}"/>
          </ac:picMkLst>
        </pc:picChg>
        <pc:picChg chg="add mod ord">
          <ac:chgData name="Hartman, Rosemary@DWR" userId="984f44d5-4180-46ad-9b77-e367b17d9727" providerId="ADAL" clId="{3279B9FE-BC6C-4279-8826-DB38AB10A081}" dt="2020-02-25T21:27:03.198" v="372" actId="1076"/>
          <ac:picMkLst>
            <pc:docMk/>
            <pc:sldMk cId="1056247700" sldId="272"/>
            <ac:picMk id="7" creationId="{1A3F1C5B-45B6-48DA-859C-E53F215B5E72}"/>
          </ac:picMkLst>
        </pc:picChg>
        <pc:picChg chg="del">
          <ac:chgData name="Hartman, Rosemary@DWR" userId="984f44d5-4180-46ad-9b77-e367b17d9727" providerId="ADAL" clId="{3279B9FE-BC6C-4279-8826-DB38AB10A081}" dt="2020-02-25T21:19:53.678" v="295" actId="478"/>
          <ac:picMkLst>
            <pc:docMk/>
            <pc:sldMk cId="1056247700" sldId="272"/>
            <ac:picMk id="11" creationId="{28732196-F5DB-4E83-85A5-79D1857A4C32}"/>
          </ac:picMkLst>
        </pc:picChg>
        <pc:picChg chg="add del mod">
          <ac:chgData name="Hartman, Rosemary@DWR" userId="984f44d5-4180-46ad-9b77-e367b17d9727" providerId="ADAL" clId="{3279B9FE-BC6C-4279-8826-DB38AB10A081}" dt="2020-02-25T21:33:28.965" v="406" actId="478"/>
          <ac:picMkLst>
            <pc:docMk/>
            <pc:sldMk cId="1056247700" sldId="272"/>
            <ac:picMk id="20" creationId="{B6F6D614-AEF4-4E53-AF69-9E76D13181AB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43:16.078" v="676" actId="20577"/>
        <pc:sldMkLst>
          <pc:docMk/>
          <pc:sldMk cId="3824117055" sldId="273"/>
        </pc:sldMkLst>
        <pc:spChg chg="mod">
          <ac:chgData name="Hartman, Rosemary@DWR" userId="984f44d5-4180-46ad-9b77-e367b17d9727" providerId="ADAL" clId="{3279B9FE-BC6C-4279-8826-DB38AB10A081}" dt="2020-02-25T21:41:16.639" v="454" actId="14100"/>
          <ac:spMkLst>
            <pc:docMk/>
            <pc:sldMk cId="3824117055" sldId="273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3279B9FE-BC6C-4279-8826-DB38AB10A081}" dt="2020-02-25T21:43:16.078" v="676" actId="20577"/>
          <ac:spMkLst>
            <pc:docMk/>
            <pc:sldMk cId="3824117055" sldId="273"/>
            <ac:spMk id="18" creationId="{48105D53-210E-49E6-894F-5B5734650331}"/>
          </ac:spMkLst>
        </pc:spChg>
        <pc:spChg chg="mod">
          <ac:chgData name="Hartman, Rosemary@DWR" userId="984f44d5-4180-46ad-9b77-e367b17d9727" providerId="ADAL" clId="{3279B9FE-BC6C-4279-8826-DB38AB10A081}" dt="2020-02-25T20:54:11.622" v="157" actId="20577"/>
          <ac:spMkLst>
            <pc:docMk/>
            <pc:sldMk cId="3824117055" sldId="273"/>
            <ac:spMk id="20" creationId="{03F007B3-B35E-4131-84C8-7478F77DA534}"/>
          </ac:spMkLst>
        </pc:spChg>
        <pc:spChg chg="mod">
          <ac:chgData name="Hartman, Rosemary@DWR" userId="984f44d5-4180-46ad-9b77-e367b17d9727" providerId="ADAL" clId="{3279B9FE-BC6C-4279-8826-DB38AB10A081}" dt="2020-02-25T21:41:59.493" v="555" actId="20577"/>
          <ac:spMkLst>
            <pc:docMk/>
            <pc:sldMk cId="3824117055" sldId="273"/>
            <ac:spMk id="22" creationId="{8E6139C2-5AB7-4F96-8354-2CAD5D8E5405}"/>
          </ac:spMkLst>
        </pc:spChg>
        <pc:spChg chg="mod">
          <ac:chgData name="Hartman, Rosemary@DWR" userId="984f44d5-4180-46ad-9b77-e367b17d9727" providerId="ADAL" clId="{3279B9FE-BC6C-4279-8826-DB38AB10A081}" dt="2020-02-25T21:41:46.585" v="551" actId="20577"/>
          <ac:spMkLst>
            <pc:docMk/>
            <pc:sldMk cId="3824117055" sldId="273"/>
            <ac:spMk id="26" creationId="{3B3BB663-3AE5-430D-90F4-8CEF6BD89BCE}"/>
          </ac:spMkLst>
        </pc:spChg>
        <pc:picChg chg="add del mod ord">
          <ac:chgData name="Hartman, Rosemary@DWR" userId="984f44d5-4180-46ad-9b77-e367b17d9727" providerId="ADAL" clId="{3279B9FE-BC6C-4279-8826-DB38AB10A081}" dt="2020-02-25T21:35:04.981" v="407" actId="478"/>
          <ac:picMkLst>
            <pc:docMk/>
            <pc:sldMk cId="3824117055" sldId="273"/>
            <ac:picMk id="3" creationId="{FF368F45-DCD9-4A93-9434-BBB62C708485}"/>
          </ac:picMkLst>
        </pc:picChg>
        <pc:picChg chg="add del mod ord">
          <ac:chgData name="Hartman, Rosemary@DWR" userId="984f44d5-4180-46ad-9b77-e367b17d9727" providerId="ADAL" clId="{3279B9FE-BC6C-4279-8826-DB38AB10A081}" dt="2020-02-25T21:35:57.640" v="414" actId="478"/>
          <ac:picMkLst>
            <pc:docMk/>
            <pc:sldMk cId="3824117055" sldId="273"/>
            <ac:picMk id="5" creationId="{00D0F06C-C463-4A0D-82C6-38C31BC3E784}"/>
          </ac:picMkLst>
        </pc:picChg>
        <pc:picChg chg="add del mod ord">
          <ac:chgData name="Hartman, Rosemary@DWR" userId="984f44d5-4180-46ad-9b77-e367b17d9727" providerId="ADAL" clId="{3279B9FE-BC6C-4279-8826-DB38AB10A081}" dt="2020-02-25T21:40:22.480" v="426" actId="478"/>
          <ac:picMkLst>
            <pc:docMk/>
            <pc:sldMk cId="3824117055" sldId="273"/>
            <ac:picMk id="9" creationId="{4FE83671-C7D2-48C6-BDD9-8CD5F39A3885}"/>
          </ac:picMkLst>
        </pc:picChg>
        <pc:picChg chg="add mod ord">
          <ac:chgData name="Hartman, Rosemary@DWR" userId="984f44d5-4180-46ad-9b77-e367b17d9727" providerId="ADAL" clId="{3279B9FE-BC6C-4279-8826-DB38AB10A081}" dt="2020-02-25T21:40:31.140" v="431" actId="167"/>
          <ac:picMkLst>
            <pc:docMk/>
            <pc:sldMk cId="3824117055" sldId="273"/>
            <ac:picMk id="11" creationId="{D4915851-13E3-407B-8CCC-6C18E3DAA9A4}"/>
          </ac:picMkLst>
        </pc:picChg>
        <pc:picChg chg="mod">
          <ac:chgData name="Hartman, Rosemary@DWR" userId="984f44d5-4180-46ad-9b77-e367b17d9727" providerId="ADAL" clId="{3279B9FE-BC6C-4279-8826-DB38AB10A081}" dt="2020-02-25T21:36:11.286" v="420" actId="1076"/>
          <ac:picMkLst>
            <pc:docMk/>
            <pc:sldMk cId="3824117055" sldId="273"/>
            <ac:picMk id="30" creationId="{58F0A6CA-21BD-4C83-914D-3C1400F7FA8B}"/>
          </ac:picMkLst>
        </pc:picChg>
        <pc:picChg chg="del">
          <ac:chgData name="Hartman, Rosemary@DWR" userId="984f44d5-4180-46ad-9b77-e367b17d9727" providerId="ADAL" clId="{3279B9FE-BC6C-4279-8826-DB38AB10A081}" dt="2020-02-25T21:27:35.353" v="396" actId="478"/>
          <ac:picMkLst>
            <pc:docMk/>
            <pc:sldMk cId="3824117055" sldId="273"/>
            <ac:picMk id="31" creationId="{B941D2E7-E992-44A8-978E-B3335269565E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6T17:30:04.780" v="2105" actId="1076"/>
        <pc:sldMkLst>
          <pc:docMk/>
          <pc:sldMk cId="532555148" sldId="274"/>
        </pc:sldMkLst>
        <pc:spChg chg="mod">
          <ac:chgData name="Hartman, Rosemary@DWR" userId="984f44d5-4180-46ad-9b77-e367b17d9727" providerId="ADAL" clId="{3279B9FE-BC6C-4279-8826-DB38AB10A081}" dt="2020-02-26T16:20:48.550" v="1911" actId="1076"/>
          <ac:spMkLst>
            <pc:docMk/>
            <pc:sldMk cId="532555148" sldId="274"/>
            <ac:spMk id="15" creationId="{F620A801-595B-4B51-8792-E7A26CA887E8}"/>
          </ac:spMkLst>
        </pc:spChg>
        <pc:spChg chg="mod">
          <ac:chgData name="Hartman, Rosemary@DWR" userId="984f44d5-4180-46ad-9b77-e367b17d9727" providerId="ADAL" clId="{3279B9FE-BC6C-4279-8826-DB38AB10A081}" dt="2020-02-25T20:54:15.903" v="158" actId="20577"/>
          <ac:spMkLst>
            <pc:docMk/>
            <pc:sldMk cId="532555148" sldId="274"/>
            <ac:spMk id="20" creationId="{EFE3599B-82CA-478B-BE6F-B13B54FFA065}"/>
          </ac:spMkLst>
        </pc:spChg>
        <pc:spChg chg="mod">
          <ac:chgData name="Hartman, Rosemary@DWR" userId="984f44d5-4180-46ad-9b77-e367b17d9727" providerId="ADAL" clId="{3279B9FE-BC6C-4279-8826-DB38AB10A081}" dt="2020-02-26T16:20:33.065" v="1907" actId="20577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3279B9FE-BC6C-4279-8826-DB38AB10A081}" dt="2020-02-26T16:20:51.455" v="1912" actId="1076"/>
          <ac:spMkLst>
            <pc:docMk/>
            <pc:sldMk cId="532555148" sldId="274"/>
            <ac:spMk id="23" creationId="{31C28EC2-DE99-4E8A-B90C-42E6C012A330}"/>
          </ac:spMkLst>
        </pc:spChg>
        <pc:spChg chg="mod">
          <ac:chgData name="Hartman, Rosemary@DWR" userId="984f44d5-4180-46ad-9b77-e367b17d9727" providerId="ADAL" clId="{3279B9FE-BC6C-4279-8826-DB38AB10A081}" dt="2020-02-26T16:19:01.783" v="1748" actId="1076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3279B9FE-BC6C-4279-8826-DB38AB10A081}" dt="2020-02-26T17:26:21.179" v="2094" actId="404"/>
          <ac:spMkLst>
            <pc:docMk/>
            <pc:sldMk cId="532555148" sldId="274"/>
            <ac:spMk id="26" creationId="{3C20BC05-8967-4F69-A55F-C1AF76F5354B}"/>
          </ac:spMkLst>
        </pc:spChg>
        <pc:spChg chg="mod">
          <ac:chgData name="Hartman, Rosemary@DWR" userId="984f44d5-4180-46ad-9b77-e367b17d9727" providerId="ADAL" clId="{3279B9FE-BC6C-4279-8826-DB38AB10A081}" dt="2020-02-26T17:29:59.572" v="2103" actId="122"/>
          <ac:spMkLst>
            <pc:docMk/>
            <pc:sldMk cId="532555148" sldId="274"/>
            <ac:spMk id="28" creationId="{62C129EA-E30A-4728-BB45-04419A547AA8}"/>
          </ac:spMkLst>
        </pc:spChg>
        <pc:spChg chg="mod">
          <ac:chgData name="Hartman, Rosemary@DWR" userId="984f44d5-4180-46ad-9b77-e367b17d9727" providerId="ADAL" clId="{3279B9FE-BC6C-4279-8826-DB38AB10A081}" dt="2020-02-26T16:20:43.040" v="1910" actId="20577"/>
          <ac:spMkLst>
            <pc:docMk/>
            <pc:sldMk cId="532555148" sldId="274"/>
            <ac:spMk id="29" creationId="{6DBE4AAE-008F-48A1-913B-65955C9C3A39}"/>
          </ac:spMkLst>
        </pc:spChg>
        <pc:picChg chg="del">
          <ac:chgData name="Hartman, Rosemary@DWR" userId="984f44d5-4180-46ad-9b77-e367b17d9727" providerId="ADAL" clId="{3279B9FE-BC6C-4279-8826-DB38AB10A081}" dt="2020-02-25T21:46:00.622" v="897" actId="478"/>
          <ac:picMkLst>
            <pc:docMk/>
            <pc:sldMk cId="532555148" sldId="274"/>
            <ac:picMk id="3" creationId="{890CC071-7B62-44D8-BCCA-BE6F46D3B4A4}"/>
          </ac:picMkLst>
        </pc:picChg>
        <pc:picChg chg="add mod ord">
          <ac:chgData name="Hartman, Rosemary@DWR" userId="984f44d5-4180-46ad-9b77-e367b17d9727" providerId="ADAL" clId="{3279B9FE-BC6C-4279-8826-DB38AB10A081}" dt="2020-02-26T16:19:13.447" v="1751" actId="1076"/>
          <ac:picMkLst>
            <pc:docMk/>
            <pc:sldMk cId="532555148" sldId="274"/>
            <ac:picMk id="4" creationId="{DAABC695-6F0E-46E0-9E58-D0966ED97F21}"/>
          </ac:picMkLst>
        </pc:picChg>
        <pc:picChg chg="add del mod ord">
          <ac:chgData name="Hartman, Rosemary@DWR" userId="984f44d5-4180-46ad-9b77-e367b17d9727" providerId="ADAL" clId="{3279B9FE-BC6C-4279-8826-DB38AB10A081}" dt="2020-02-26T16:14:39.319" v="1443" actId="478"/>
          <ac:picMkLst>
            <pc:docMk/>
            <pc:sldMk cId="532555148" sldId="274"/>
            <ac:picMk id="6" creationId="{27DBDF35-DDF8-4B18-A60E-ACA17AD79FAE}"/>
          </ac:picMkLst>
        </pc:picChg>
        <pc:picChg chg="del">
          <ac:chgData name="Hartman, Rosemary@DWR" userId="984f44d5-4180-46ad-9b77-e367b17d9727" providerId="ADAL" clId="{3279B9FE-BC6C-4279-8826-DB38AB10A081}" dt="2020-02-25T21:44:21.789" v="705" actId="478"/>
          <ac:picMkLst>
            <pc:docMk/>
            <pc:sldMk cId="532555148" sldId="274"/>
            <ac:picMk id="7" creationId="{8D919A5A-F98D-49C8-9068-21BFA99E1E11}"/>
          </ac:picMkLst>
        </pc:picChg>
        <pc:picChg chg="del">
          <ac:chgData name="Hartman, Rosemary@DWR" userId="984f44d5-4180-46ad-9b77-e367b17d9727" providerId="ADAL" clId="{3279B9FE-BC6C-4279-8826-DB38AB10A081}" dt="2020-02-25T21:46:00.063" v="896" actId="478"/>
          <ac:picMkLst>
            <pc:docMk/>
            <pc:sldMk cId="532555148" sldId="274"/>
            <ac:picMk id="8" creationId="{CA20F101-1B66-4728-A54E-CCF44791A574}"/>
          </ac:picMkLst>
        </pc:picChg>
        <pc:picChg chg="add mod ord">
          <ac:chgData name="Hartman, Rosemary@DWR" userId="984f44d5-4180-46ad-9b77-e367b17d9727" providerId="ADAL" clId="{3279B9FE-BC6C-4279-8826-DB38AB10A081}" dt="2020-02-26T16:19:15.238" v="1752" actId="1076"/>
          <ac:picMkLst>
            <pc:docMk/>
            <pc:sldMk cId="532555148" sldId="274"/>
            <ac:picMk id="10" creationId="{AA40D36D-7420-4935-96A6-0BF53CDB962F}"/>
          </ac:picMkLst>
        </pc:picChg>
        <pc:picChg chg="mod">
          <ac:chgData name="Hartman, Rosemary@DWR" userId="984f44d5-4180-46ad-9b77-e367b17d9727" providerId="ADAL" clId="{3279B9FE-BC6C-4279-8826-DB38AB10A081}" dt="2020-02-26T17:30:04.780" v="2105" actId="1076"/>
          <ac:picMkLst>
            <pc:docMk/>
            <pc:sldMk cId="532555148" sldId="274"/>
            <ac:picMk id="14" creationId="{A4FBB3BA-88BE-4298-8B4F-A455D4A52EE3}"/>
          </ac:picMkLst>
        </pc:picChg>
        <pc:picChg chg="del">
          <ac:chgData name="Hartman, Rosemary@DWR" userId="984f44d5-4180-46ad-9b77-e367b17d9727" providerId="ADAL" clId="{3279B9FE-BC6C-4279-8826-DB38AB10A081}" dt="2020-02-25T21:45:54.321" v="894" actId="478"/>
          <ac:picMkLst>
            <pc:docMk/>
            <pc:sldMk cId="532555148" sldId="274"/>
            <ac:picMk id="22" creationId="{111A6A54-7170-4BAD-856C-DAAFFFAE94E1}"/>
          </ac:picMkLst>
        </pc:picChg>
        <pc:picChg chg="del mod">
          <ac:chgData name="Hartman, Rosemary@DWR" userId="984f44d5-4180-46ad-9b77-e367b17d9727" providerId="ADAL" clId="{3279B9FE-BC6C-4279-8826-DB38AB10A081}" dt="2020-02-25T21:54:13.121" v="992" actId="478"/>
          <ac:picMkLst>
            <pc:docMk/>
            <pc:sldMk cId="532555148" sldId="274"/>
            <ac:picMk id="27" creationId="{0A3FC9E4-75DF-4ACB-BAB4-62F86B1B02E9}"/>
          </ac:picMkLst>
        </pc:picChg>
        <pc:picChg chg="add mod">
          <ac:chgData name="Hartman, Rosemary@DWR" userId="984f44d5-4180-46ad-9b77-e367b17d9727" providerId="ADAL" clId="{3279B9FE-BC6C-4279-8826-DB38AB10A081}" dt="2020-02-26T17:29:54.925" v="2101" actId="1076"/>
          <ac:picMkLst>
            <pc:docMk/>
            <pc:sldMk cId="532555148" sldId="274"/>
            <ac:picMk id="30" creationId="{88BDAE84-55C7-4F9D-BDF7-44C8F40E6BA3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6T17:25:30.029" v="2084"/>
        <pc:sldMkLst>
          <pc:docMk/>
          <pc:sldMk cId="159825955" sldId="277"/>
        </pc:sldMkLst>
        <pc:spChg chg="mod">
          <ac:chgData name="Hartman, Rosemary@DWR" userId="984f44d5-4180-46ad-9b77-e367b17d9727" providerId="ADAL" clId="{3279B9FE-BC6C-4279-8826-DB38AB10A081}" dt="2020-02-26T17:21:30.289" v="2073" actId="404"/>
          <ac:spMkLst>
            <pc:docMk/>
            <pc:sldMk cId="159825955" sldId="277"/>
            <ac:spMk id="17" creationId="{7261BD04-52ED-4B18-8FAD-DB21CF69C8E7}"/>
          </ac:spMkLst>
        </pc:spChg>
        <pc:spChg chg="mod">
          <ac:chgData name="Hartman, Rosemary@DWR" userId="984f44d5-4180-46ad-9b77-e367b17d9727" providerId="ADAL" clId="{3279B9FE-BC6C-4279-8826-DB38AB10A081}" dt="2020-02-25T20:53:57.286" v="153"/>
          <ac:spMkLst>
            <pc:docMk/>
            <pc:sldMk cId="159825955" sldId="277"/>
            <ac:spMk id="19" creationId="{04BF57BC-6BB5-4635-A92E-6FB734DBC818}"/>
          </ac:spMkLst>
        </pc:spChg>
        <pc:spChg chg="mod">
          <ac:chgData name="Hartman, Rosemary@DWR" userId="984f44d5-4180-46ad-9b77-e367b17d9727" providerId="ADAL" clId="{3279B9FE-BC6C-4279-8826-DB38AB10A081}" dt="2020-02-25T20:54:19.475" v="159" actId="20577"/>
          <ac:spMkLst>
            <pc:docMk/>
            <pc:sldMk cId="159825955" sldId="277"/>
            <ac:spMk id="20" creationId="{DF6E8E3A-B2E7-470B-80B1-D25504F42C8D}"/>
          </ac:spMkLst>
        </pc:spChg>
        <pc:spChg chg="mod">
          <ac:chgData name="Hartman, Rosemary@DWR" userId="984f44d5-4180-46ad-9b77-e367b17d9727" providerId="ADAL" clId="{3279B9FE-BC6C-4279-8826-DB38AB10A081}" dt="2020-02-26T16:22:41.657" v="2030" actId="14100"/>
          <ac:spMkLst>
            <pc:docMk/>
            <pc:sldMk cId="159825955" sldId="277"/>
            <ac:spMk id="21" creationId="{A599362B-DC9A-4DB7-AD33-45B021A8E64C}"/>
          </ac:spMkLst>
        </pc:spChg>
        <pc:spChg chg="mod">
          <ac:chgData name="Hartman, Rosemary@DWR" userId="984f44d5-4180-46ad-9b77-e367b17d9727" providerId="ADAL" clId="{3279B9FE-BC6C-4279-8826-DB38AB10A081}" dt="2020-02-26T16:21:29.823" v="1913" actId="1076"/>
          <ac:spMkLst>
            <pc:docMk/>
            <pc:sldMk cId="159825955" sldId="277"/>
            <ac:spMk id="23" creationId="{85BF7590-4D20-4B29-AD35-E490E7E6094F}"/>
          </ac:spMkLst>
        </pc:spChg>
        <pc:spChg chg="mod">
          <ac:chgData name="Hartman, Rosemary@DWR" userId="984f44d5-4180-46ad-9b77-e367b17d9727" providerId="ADAL" clId="{3279B9FE-BC6C-4279-8826-DB38AB10A081}" dt="2020-02-26T16:22:56.193" v="2060" actId="20577"/>
          <ac:spMkLst>
            <pc:docMk/>
            <pc:sldMk cId="159825955" sldId="277"/>
            <ac:spMk id="24" creationId="{706D9CC6-7F14-4DCB-B405-D72182187FBB}"/>
          </ac:spMkLst>
        </pc:spChg>
        <pc:spChg chg="mod">
          <ac:chgData name="Hartman, Rosemary@DWR" userId="984f44d5-4180-46ad-9b77-e367b17d9727" providerId="ADAL" clId="{3279B9FE-BC6C-4279-8826-DB38AB10A081}" dt="2020-02-26T16:14:23.079" v="1442" actId="1076"/>
          <ac:spMkLst>
            <pc:docMk/>
            <pc:sldMk cId="159825955" sldId="277"/>
            <ac:spMk id="27" creationId="{84A2C0C4-4319-4B9D-A954-86EF55F7E173}"/>
          </ac:spMkLst>
        </pc:spChg>
        <pc:spChg chg="mod">
          <ac:chgData name="Hartman, Rosemary@DWR" userId="984f44d5-4180-46ad-9b77-e367b17d9727" providerId="ADAL" clId="{3279B9FE-BC6C-4279-8826-DB38AB10A081}" dt="2020-02-26T17:21:34.964" v="2074" actId="1076"/>
          <ac:spMkLst>
            <pc:docMk/>
            <pc:sldMk cId="159825955" sldId="277"/>
            <ac:spMk id="29" creationId="{A4ED331A-BF52-40E0-856C-1F66FC3838D7}"/>
          </ac:spMkLst>
        </pc:spChg>
        <pc:picChg chg="del">
          <ac:chgData name="Hartman, Rosemary@DWR" userId="984f44d5-4180-46ad-9b77-e367b17d9727" providerId="ADAL" clId="{3279B9FE-BC6C-4279-8826-DB38AB10A081}" dt="2020-02-25T21:55:44.300" v="1112" actId="478"/>
          <ac:picMkLst>
            <pc:docMk/>
            <pc:sldMk cId="159825955" sldId="277"/>
            <ac:picMk id="3" creationId="{278BDD72-69C3-4710-BACD-473AD03CC08E}"/>
          </ac:picMkLst>
        </pc:picChg>
        <pc:picChg chg="add del mod ord">
          <ac:chgData name="Hartman, Rosemary@DWR" userId="984f44d5-4180-46ad-9b77-e367b17d9727" providerId="ADAL" clId="{3279B9FE-BC6C-4279-8826-DB38AB10A081}" dt="2020-02-26T16:09:26.996" v="1433" actId="478"/>
          <ac:picMkLst>
            <pc:docMk/>
            <pc:sldMk cId="159825955" sldId="277"/>
            <ac:picMk id="4" creationId="{261E65C3-97D7-43FE-8798-AAC4DCB77950}"/>
          </ac:picMkLst>
        </pc:picChg>
        <pc:picChg chg="add del mod ord">
          <ac:chgData name="Hartman, Rosemary@DWR" userId="984f44d5-4180-46ad-9b77-e367b17d9727" providerId="ADAL" clId="{3279B9FE-BC6C-4279-8826-DB38AB10A081}" dt="2020-02-25T21:59:38.542" v="1125" actId="478"/>
          <ac:picMkLst>
            <pc:docMk/>
            <pc:sldMk cId="159825955" sldId="277"/>
            <ac:picMk id="6" creationId="{45F1BA76-1E1C-4062-8B56-47DD73041900}"/>
          </ac:picMkLst>
        </pc:picChg>
        <pc:picChg chg="del">
          <ac:chgData name="Hartman, Rosemary@DWR" userId="984f44d5-4180-46ad-9b77-e367b17d9727" providerId="ADAL" clId="{3279B9FE-BC6C-4279-8826-DB38AB10A081}" dt="2020-02-25T21:56:15.418" v="1124" actId="478"/>
          <ac:picMkLst>
            <pc:docMk/>
            <pc:sldMk cId="159825955" sldId="277"/>
            <ac:picMk id="8" creationId="{38FF4052-09E8-471A-B944-419B74494AF5}"/>
          </ac:picMkLst>
        </pc:picChg>
        <pc:picChg chg="add mod ord">
          <ac:chgData name="Hartman, Rosemary@DWR" userId="984f44d5-4180-46ad-9b77-e367b17d9727" providerId="ADAL" clId="{3279B9FE-BC6C-4279-8826-DB38AB10A081}" dt="2020-02-25T21:59:45.611" v="1130" actId="167"/>
          <ac:picMkLst>
            <pc:docMk/>
            <pc:sldMk cId="159825955" sldId="277"/>
            <ac:picMk id="9" creationId="{DB9C51C6-0D95-40BA-A7DE-69DB2E1605F8}"/>
          </ac:picMkLst>
        </pc:picChg>
        <pc:picChg chg="del">
          <ac:chgData name="Hartman, Rosemary@DWR" userId="984f44d5-4180-46ad-9b77-e367b17d9727" providerId="ADAL" clId="{3279B9FE-BC6C-4279-8826-DB38AB10A081}" dt="2020-02-25T21:55:46.179" v="1113" actId="478"/>
          <ac:picMkLst>
            <pc:docMk/>
            <pc:sldMk cId="159825955" sldId="277"/>
            <ac:picMk id="10" creationId="{E5F9FB00-A70C-4D3F-AA7C-66F6CEF161CE}"/>
          </ac:picMkLst>
        </pc:picChg>
        <pc:picChg chg="add mod ord">
          <ac:chgData name="Hartman, Rosemary@DWR" userId="984f44d5-4180-46ad-9b77-e367b17d9727" providerId="ADAL" clId="{3279B9FE-BC6C-4279-8826-DB38AB10A081}" dt="2020-02-26T16:14:20.054" v="1441" actId="1076"/>
          <ac:picMkLst>
            <pc:docMk/>
            <pc:sldMk cId="159825955" sldId="277"/>
            <ac:picMk id="12" creationId="{FAC05514-8D71-47C8-AAF1-DA7E01C13024}"/>
          </ac:picMkLst>
        </pc:picChg>
        <pc:picChg chg="add mod ord">
          <ac:chgData name="Hartman, Rosemary@DWR" userId="984f44d5-4180-46ad-9b77-e367b17d9727" providerId="ADAL" clId="{3279B9FE-BC6C-4279-8826-DB38AB10A081}" dt="2020-02-26T16:14:16.267" v="1440" actId="167"/>
          <ac:picMkLst>
            <pc:docMk/>
            <pc:sldMk cId="159825955" sldId="277"/>
            <ac:picMk id="14" creationId="{08A768D3-B266-4CBA-BFF3-0BFC6DF7E2F5}"/>
          </ac:picMkLst>
        </pc:picChg>
        <pc:picChg chg="mod">
          <ac:chgData name="Hartman, Rosemary@DWR" userId="984f44d5-4180-46ad-9b77-e367b17d9727" providerId="ADAL" clId="{3279B9FE-BC6C-4279-8826-DB38AB10A081}" dt="2020-02-26T16:09:14.675" v="1429" actId="1076"/>
          <ac:picMkLst>
            <pc:docMk/>
            <pc:sldMk cId="159825955" sldId="277"/>
            <ac:picMk id="18" creationId="{0AA432F6-159A-4B47-9A4E-E1E1F665D5A2}"/>
          </ac:picMkLst>
        </pc:picChg>
        <pc:picChg chg="mod">
          <ac:chgData name="Hartman, Rosemary@DWR" userId="984f44d5-4180-46ad-9b77-e367b17d9727" providerId="ADAL" clId="{3279B9FE-BC6C-4279-8826-DB38AB10A081}" dt="2020-02-26T16:09:23.179" v="1432" actId="1076"/>
          <ac:picMkLst>
            <pc:docMk/>
            <pc:sldMk cId="159825955" sldId="277"/>
            <ac:picMk id="25" creationId="{BD944F97-CD84-4114-9F46-071C194ED80C}"/>
          </ac:picMkLst>
        </pc:picChg>
        <pc:picChg chg="mod">
          <ac:chgData name="Hartman, Rosemary@DWR" userId="984f44d5-4180-46ad-9b77-e367b17d9727" providerId="ADAL" clId="{3279B9FE-BC6C-4279-8826-DB38AB10A081}" dt="2020-02-26T16:09:21.073" v="1431" actId="1076"/>
          <ac:picMkLst>
            <pc:docMk/>
            <pc:sldMk cId="159825955" sldId="277"/>
            <ac:picMk id="30" creationId="{D9F54E10-52C1-49AB-B672-5A2747C45109}"/>
          </ac:picMkLst>
        </pc:picChg>
        <pc:picChg chg="add del mod">
          <ac:chgData name="Hartman, Rosemary@DWR" userId="984f44d5-4180-46ad-9b77-e367b17d9727" providerId="ADAL" clId="{3279B9FE-BC6C-4279-8826-DB38AB10A081}" dt="2020-02-26T17:25:30.029" v="2084"/>
          <ac:picMkLst>
            <pc:docMk/>
            <pc:sldMk cId="159825955" sldId="277"/>
            <ac:picMk id="1026" creationId="{3186FC0A-D7BD-4F8B-904C-96A327172F8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52536-CDBD-46C2-AC86-CFC58E3F894A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4988" y="857250"/>
            <a:ext cx="29940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2F4EB-6D27-40E3-B3FA-602046AC2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1pPr>
    <a:lvl2pPr marL="320954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2pPr>
    <a:lvl3pPr marL="641909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3pPr>
    <a:lvl4pPr marL="962863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4pPr>
    <a:lvl5pPr marL="1283818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5pPr>
    <a:lvl6pPr marL="1604772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6pPr>
    <a:lvl7pPr marL="1925726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7pPr>
    <a:lvl8pPr marL="2246681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8pPr>
    <a:lvl9pPr marL="2567635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4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8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change the x axis so we can see it?</a:t>
            </a:r>
          </a:p>
          <a:p>
            <a:r>
              <a:rPr lang="en-US" dirty="0"/>
              <a:t>Also, Nick made these plots narrower and taller than the others.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24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49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3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0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02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6AE1-92D9-4240-82A9-FA7B4D64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271588"/>
            <a:ext cx="7543800" cy="27066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D412C-8759-4E29-B8D6-E5FD628EC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4083050"/>
            <a:ext cx="7543800" cy="1876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02FFD-E4A4-4948-943C-3CDE7BAB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FA6C-C2C5-4918-9030-ACCE3258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917D3-2FC6-4D93-A450-C3DAEE4E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67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3CF4-B7F1-4D8C-9AC1-192FEB6E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DD3CB-D4E6-467B-BE93-7B68318E7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CEAD8-24FF-4CC9-AE7E-F0284B2DD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B1BAD-6732-4BBF-A788-C1934AA9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2601F-B95C-4A7F-A787-0ADB2F6E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78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1E0D-C597-4D56-9685-A8853B62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38338"/>
            <a:ext cx="8675688" cy="32321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94896-72FA-4113-AB7A-4CCA5CE5C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5200650"/>
            <a:ext cx="8675688" cy="170021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0074-1497-4169-9921-AAE7EAEF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84EB5-CFA9-4814-A5B9-BB88FC22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7C783-429F-4E26-8371-8844CA452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16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D053-A468-4170-8AF3-A6D50CBA9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66FBD-5F68-4EEE-8C4C-EB31A2AF4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215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65632-A6C5-46D9-9881-77E40FD47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540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E4EB9-81D1-49C2-BAAD-D7232E37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A2430-9E69-4F8D-8F50-E69F1D92A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1323C-0243-4354-87A8-11AACA3E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0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A2CA-0EBC-447D-BA92-666919D5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5688" cy="1501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0FA9A-1B9E-4AFB-B6E0-E955A3BC2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1905000"/>
            <a:ext cx="425608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872AA-88D5-433C-BDA9-77A204D6D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150" y="2838450"/>
            <a:ext cx="425608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D210A-04F2-4171-AB36-43C8DAF11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92700" y="1905000"/>
            <a:ext cx="427513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3BB58E-364A-4528-8715-12DEB28EA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2700" y="2838450"/>
            <a:ext cx="427513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2326C8-E46B-482C-9792-06082C077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F8A1CE-09F3-4161-947B-6547EACBC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711A4-85E2-4009-8CF1-9C1C316F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58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CB8B-8204-4C86-ACD6-8029A198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8A238-9D6E-4BA8-AE85-A8E2C7DD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2181F-BDB4-483F-8475-4F75F324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9BE93-03FA-4A01-BE0C-F491E148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0E23B5-CA39-4BC0-8754-8891EC539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6A11F-1FE0-4154-B3BB-4C62EADC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F3B8-7C5F-42A0-94EE-28D6D305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24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4576-347F-4CAE-A524-16A849379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750D2-1D92-456E-A670-568766718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887DD-42BD-4624-A7C0-2B226703F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39D69-6193-4BC5-BD9A-014527C8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F2E63-9354-4E1D-A2EE-A97024DA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913CE-9571-408E-946C-BFBCF91A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3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42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C2B2-B9E2-4A13-97D5-216D222A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DCB629-54BF-4C3F-B99C-7F7B9C2D8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E9B5F-2522-4286-BB42-26D0FA328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572B4-1DC4-4577-8891-160D9286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080EC-A2EF-4C56-B839-9C99F273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D336E-BC00-4D6B-AF4A-49BB2D1D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87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9267-8C0C-44C3-BD4C-2184893A6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2D651-B0E3-42E9-B277-BC919AE49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19B89-A94D-41D9-8E6E-CB51BC75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A142A-BDF4-4E60-BD80-C360491D9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70713-606C-4F89-B182-C727CC2B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3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CEA6E1-A16D-4DF5-9598-38D5CB491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97725" y="414338"/>
            <a:ext cx="2168525" cy="6586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87759-E05D-4987-A8F8-612E4287C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2150" y="414338"/>
            <a:ext cx="6353175" cy="6586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8B380-46A7-44F7-AF19-BD7E9966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31CB5-2947-448C-9C50-C979E27DB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4B348-D367-457D-99BA-BA011EC6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47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82DD46-2DFA-4BF5-92D6-9795784A8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562621">
            <a:off x="525037" y="1648918"/>
            <a:ext cx="9205154" cy="503294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12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4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2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71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2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B541C-2D23-4375-AC31-E3C7AC460E3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5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06626A-57BE-4525-A1A5-1F23C31A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4100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A74F4-BF75-4A49-99D9-8BF939D85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2068513"/>
            <a:ext cx="86741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D7965-A948-42B1-813C-B0652550E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150" y="7204075"/>
            <a:ext cx="2262188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FD9C0-9C18-49E1-8309-359BAF2B534F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BE24F-1E85-430C-933C-B152184BA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2163" y="7204075"/>
            <a:ext cx="3394075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D938F-2779-463B-B751-9106ED7F6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4063" y="7204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5.png"/><Relationship Id="rId3" Type="http://schemas.openxmlformats.org/officeDocument/2006/relationships/hyperlink" Target="https://water.ca.gov/Programs/Environmental-Services/Compliance-Monitoring-And-Assessment/Dayflow-Data" TargetMode="External"/><Relationship Id="rId7" Type="http://schemas.openxmlformats.org/officeDocument/2006/relationships/slide" Target="slide4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3.PNG"/><Relationship Id="rId5" Type="http://schemas.openxmlformats.org/officeDocument/2006/relationships/slide" Target="slide2.xml"/><Relationship Id="rId10" Type="http://schemas.openxmlformats.org/officeDocument/2006/relationships/slide" Target="slide7.xml"/><Relationship Id="rId4" Type="http://schemas.openxmlformats.org/officeDocument/2006/relationships/image" Target="../media/image2.png"/><Relationship Id="rId9" Type="http://schemas.openxmlformats.org/officeDocument/2006/relationships/slide" Target="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emp.baydeltalive.com/wiki/12297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mp.baydeltalive.com/wiki/12297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mp.baydeltalive.com/wiki/12297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1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ildlife.ca.gov/Conservation/Delta/Zooplankton-Study" TargetMode="Externa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br.washington.edu/sacramento/data/query_adult_grandtab.html" TargetMode="External"/><Relationship Id="rId13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hyperlink" Target="https://portal.edirepository.org/nis/mapbrowse?packageid=edi.233.2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hdphoto" Target="../media/hdphoto1.wdp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hyperlink" Target="https://www.fws.gov/lodi/juvenile_fish_monitoring_program/jfmp_index.htm" TargetMode="External"/><Relationship Id="rId1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hyperlink" Target="https://www.fws.gov/lodi/juvenile_fish_monitoring_program/jfmp_index.ht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hyperlink" Target="https://wildlife.ca.gov/Conservation/Delta/20mm-Survey" TargetMode="External"/><Relationship Id="rId5" Type="http://schemas.openxmlformats.org/officeDocument/2006/relationships/image" Target="../media/image23.png"/><Relationship Id="rId10" Type="http://schemas.microsoft.com/office/2007/relationships/hdphoto" Target="../media/hdphoto4.wdp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3CA7E69-9849-481A-972D-0A421B7CAF5E}"/>
              </a:ext>
            </a:extLst>
          </p:cNvPr>
          <p:cNvSpPr txBox="1"/>
          <p:nvPr/>
        </p:nvSpPr>
        <p:spPr>
          <a:xfrm>
            <a:off x="410296" y="7005352"/>
            <a:ext cx="65614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Disclaimer: While substantial efforts are made to ensure the accuracy of these data, complete accuracy of data sets cannot be guaranteed. This report was developed by the IEP Synthesis Team. </a:t>
            </a:r>
          </a:p>
          <a:p>
            <a:r>
              <a:rPr lang="en-US" sz="1100" dirty="0"/>
              <a:t>For questions, comments, or corrections, contact Rosemary Hartman – Rosemary.Hartman@water.ca.gov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29D89-1B46-4039-80EB-BA87FFC2F9B6}"/>
              </a:ext>
            </a:extLst>
          </p:cNvPr>
          <p:cNvSpPr txBox="1"/>
          <p:nvPr/>
        </p:nvSpPr>
        <p:spPr>
          <a:xfrm>
            <a:off x="6928678" y="5605203"/>
            <a:ext cx="31297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Freshwater flow influences water quality, plankton, and fish populations.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Spring flow is driven primarily by rainfall, snowmelt,  and upstream dam releases.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The spring of 2018 had slightly lower outflow than normal.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2CB00-6B5D-4BC0-9F82-0DCDCEFAB5FF}"/>
              </a:ext>
            </a:extLst>
          </p:cNvPr>
          <p:cNvSpPr txBox="1"/>
          <p:nvPr/>
        </p:nvSpPr>
        <p:spPr>
          <a:xfrm>
            <a:off x="6971756" y="2697881"/>
            <a:ext cx="144103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>
                <a:hlinkClick r:id="rId3"/>
              </a:rPr>
              <a:t>Delta Outflow</a:t>
            </a:r>
            <a:endParaRPr lang="en-US" sz="1733" dirty="0"/>
          </a:p>
        </p:txBody>
      </p:sp>
      <p:pic>
        <p:nvPicPr>
          <p:cNvPr id="3" name="Picture 2" descr="Map of the San Francisco Estuary outlining San Pablo Bay, Suisun, and the Delta.">
            <a:extLst>
              <a:ext uri="{FF2B5EF4-FFF2-40B4-BE49-F238E27FC236}">
                <a16:creationId xmlns:a16="http://schemas.microsoft.com/office/drawing/2014/main" id="{AB03F730-1FC8-46B1-BA72-72560F8E9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595" y="2995903"/>
            <a:ext cx="3731075" cy="33896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448C76-C9D5-4116-B87C-A3149D299CD0}"/>
              </a:ext>
            </a:extLst>
          </p:cNvPr>
          <p:cNvSpPr txBox="1"/>
          <p:nvPr/>
        </p:nvSpPr>
        <p:spPr>
          <a:xfrm>
            <a:off x="3330860" y="2697882"/>
            <a:ext cx="2191113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/>
              <a:t>Regions of the Estuary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CBE8F5-B43C-45A5-9390-915E77A88028}"/>
              </a:ext>
            </a:extLst>
          </p:cNvPr>
          <p:cNvSpPr txBox="1"/>
          <p:nvPr/>
        </p:nvSpPr>
        <p:spPr>
          <a:xfrm>
            <a:off x="274979" y="2837921"/>
            <a:ext cx="2043530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85" b="1" dirty="0"/>
              <a:t>Contents</a:t>
            </a:r>
            <a:endParaRPr lang="en-US" sz="1485" b="1" dirty="0">
              <a:hlinkClick r:id="rId5" action="ppaction://hlinksldjump"/>
            </a:endParaRPr>
          </a:p>
          <a:p>
            <a:r>
              <a:rPr lang="en-US" sz="1485" dirty="0">
                <a:hlinkClick r:id="rId5" action="ppaction://hlinksldjump"/>
              </a:rPr>
              <a:t>Secchi Depth</a:t>
            </a:r>
            <a:r>
              <a:rPr lang="en-US" sz="1485" dirty="0"/>
              <a:t>……………..1</a:t>
            </a:r>
          </a:p>
          <a:p>
            <a:r>
              <a:rPr lang="en-US" sz="1485" dirty="0">
                <a:hlinkClick r:id="rId6" action="ppaction://hlinksldjump"/>
              </a:rPr>
              <a:t>Temperature</a:t>
            </a:r>
            <a:r>
              <a:rPr lang="en-US" sz="1485" dirty="0"/>
              <a:t>……………..2</a:t>
            </a:r>
          </a:p>
          <a:p>
            <a:r>
              <a:rPr lang="en-US" sz="1485" dirty="0">
                <a:hlinkClick r:id="rId7" action="ppaction://hlinksldjump"/>
              </a:rPr>
              <a:t>Chlorophyll</a:t>
            </a:r>
            <a:r>
              <a:rPr lang="en-US" sz="1485" dirty="0"/>
              <a:t>………………..3</a:t>
            </a:r>
          </a:p>
          <a:p>
            <a:r>
              <a:rPr lang="en-US" sz="1485" dirty="0">
                <a:hlinkClick r:id="rId8" action="ppaction://hlinksldjump"/>
              </a:rPr>
              <a:t>Zooplankton</a:t>
            </a:r>
            <a:r>
              <a:rPr lang="en-US" sz="1485" dirty="0"/>
              <a:t>………………4</a:t>
            </a:r>
          </a:p>
          <a:p>
            <a:r>
              <a:rPr lang="en-US" sz="1485" dirty="0">
                <a:hlinkClick r:id="rId9" action="ppaction://hlinksldjump"/>
              </a:rPr>
              <a:t>Fish</a:t>
            </a:r>
            <a:r>
              <a:rPr lang="en-US" sz="1485" dirty="0"/>
              <a:t>……………………………5</a:t>
            </a:r>
          </a:p>
          <a:p>
            <a:r>
              <a:rPr lang="en-US" sz="1485" dirty="0">
                <a:hlinkClick r:id="rId10" action="ppaction://hlinksldjump"/>
              </a:rPr>
              <a:t>Fish (2004-2018)</a:t>
            </a:r>
            <a:r>
              <a:rPr lang="en-US" sz="1485" dirty="0"/>
              <a:t>……….6</a:t>
            </a:r>
          </a:p>
          <a:p>
            <a:r>
              <a:rPr lang="en-US" sz="1485" dirty="0"/>
              <a:t>Metadata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215EFE-FED6-4678-939D-C7071C4EF586}"/>
              </a:ext>
            </a:extLst>
          </p:cNvPr>
          <p:cNvSpPr txBox="1"/>
          <p:nvPr/>
        </p:nvSpPr>
        <p:spPr>
          <a:xfrm>
            <a:off x="2250408" y="1641363"/>
            <a:ext cx="555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Interagency Ecological Program for the San Francisco Estuary</a:t>
            </a:r>
          </a:p>
          <a:p>
            <a:r>
              <a:rPr lang="en-US" sz="1200" dirty="0"/>
              <a:t>This report shows trends in water quality, plankton, and fish across multiple IEP surveys for March, April, and May of 2018.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959CD-523A-4ED7-819D-B152E314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985" y="393818"/>
            <a:ext cx="8675370" cy="1093589"/>
          </a:xfrm>
        </p:spPr>
        <p:txBody>
          <a:bodyPr>
            <a:normAutofit fontScale="90000"/>
          </a:bodyPr>
          <a:lstStyle/>
          <a:p>
            <a:r>
              <a:rPr lang="en-US" dirty="0"/>
              <a:t>Spring 2018</a:t>
            </a:r>
            <a:br>
              <a:rPr lang="en-US" dirty="0"/>
            </a:br>
            <a:r>
              <a:rPr lang="en-US" dirty="0"/>
              <a:t>IEP Seasonal Monitoring Report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BE4443-2987-415E-8B7C-88805D8A68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4" y="485492"/>
            <a:ext cx="1420000" cy="1426590"/>
          </a:xfrm>
          <a:prstGeom prst="rect">
            <a:avLst/>
          </a:prstGeom>
        </p:spPr>
      </p:pic>
      <p:pic>
        <p:nvPicPr>
          <p:cNvPr id="5" name="Picture 4" descr="A picture containing sky, object&#10;&#10;Description automatically generated">
            <a:extLst>
              <a:ext uri="{FF2B5EF4-FFF2-40B4-BE49-F238E27FC236}">
                <a16:creationId xmlns:a16="http://schemas.microsoft.com/office/drawing/2014/main" id="{B68B6E83-7D68-4C1E-9047-7A4A03E51D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689" y="3233264"/>
            <a:ext cx="3346711" cy="244754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69A71-FE55-41B9-8A61-410B05151B58}"/>
              </a:ext>
            </a:extLst>
          </p:cNvPr>
          <p:cNvGrpSpPr/>
          <p:nvPr/>
        </p:nvGrpSpPr>
        <p:grpSpPr>
          <a:xfrm>
            <a:off x="7279334" y="3082091"/>
            <a:ext cx="1676551" cy="151173"/>
            <a:chOff x="622512" y="995444"/>
            <a:chExt cx="1676551" cy="151173"/>
          </a:xfrm>
        </p:grpSpPr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C1C9BED3-00F7-485E-8DF4-89695D136A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C1851652-CC91-47B9-AA36-BEF8288409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11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C4F14B-6819-4CB3-9895-4CFFB6401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90943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77621" y="6816802"/>
            <a:ext cx="320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much clearer than average, the clearest Spring on record.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964826" y="6843079"/>
            <a:ext cx="2813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was also close to the long-term average.</a:t>
            </a:r>
          </a:p>
          <a:p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C11B6-765A-42ED-824D-C20E8E4BE111}"/>
              </a:ext>
            </a:extLst>
          </p:cNvPr>
          <p:cNvSpPr txBox="1"/>
          <p:nvPr/>
        </p:nvSpPr>
        <p:spPr>
          <a:xfrm>
            <a:off x="732684" y="6843079"/>
            <a:ext cx="2568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was close to the long-term average.</a:t>
            </a:r>
          </a:p>
          <a:p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7BFD-3143-49F0-897A-C8B0C0689841}"/>
              </a:ext>
            </a:extLst>
          </p:cNvPr>
          <p:cNvSpPr txBox="1"/>
          <p:nvPr/>
        </p:nvSpPr>
        <p:spPr>
          <a:xfrm>
            <a:off x="7306977" y="3736011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0DC679-CA74-46F7-ACA2-96CAB137EF46}"/>
              </a:ext>
            </a:extLst>
          </p:cNvPr>
          <p:cNvSpPr txBox="1"/>
          <p:nvPr/>
        </p:nvSpPr>
        <p:spPr>
          <a:xfrm>
            <a:off x="4010425" y="372927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653982" y="3733857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5" name="Picture 4" descr="Picture of a Secchi disk in high turbidity water (low secchi depth) and low turbidity water (high secchi depth).">
            <a:extLst>
              <a:ext uri="{FF2B5EF4-FFF2-40B4-BE49-F238E27FC236}">
                <a16:creationId xmlns:a16="http://schemas.microsoft.com/office/drawing/2014/main" id="{02EC97C5-DC3B-4698-883F-5B5176AB7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051" y="1224533"/>
            <a:ext cx="1674803" cy="2083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35C428-DADA-4DBE-9F55-E73B3390AF62}"/>
              </a:ext>
            </a:extLst>
          </p:cNvPr>
          <p:cNvSpPr txBox="1"/>
          <p:nvPr/>
        </p:nvSpPr>
        <p:spPr>
          <a:xfrm>
            <a:off x="8450010" y="9528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Secchi disk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448236" y="1224719"/>
            <a:ext cx="7605672" cy="2323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Organisms in this ecosystem are adapted to high turbidity conditions, and reductions in turbidity can have many negative ecological effects.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Higher values for Secchi depth indicate lower turbidity.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Secchi depth is measured monthly by DWR’s </a:t>
            </a:r>
            <a:r>
              <a:rPr lang="en-US" sz="1600" dirty="0">
                <a:hlinkClick r:id="rId5"/>
              </a:rPr>
              <a:t>Environmental Monitoring Program </a:t>
            </a:r>
            <a:r>
              <a:rPr lang="en-US" sz="1600" dirty="0"/>
              <a:t>by dropping a black-and-white disk in the water until it disappears.</a:t>
            </a:r>
          </a:p>
          <a:p>
            <a:endParaRPr lang="en-US" sz="1600" dirty="0"/>
          </a:p>
          <a:p>
            <a:r>
              <a:rPr lang="en-US" sz="1100" dirty="0"/>
              <a:t>For more information, see: </a:t>
            </a:r>
            <a:r>
              <a:rPr lang="en-US" sz="1100" dirty="0" err="1"/>
              <a:t>Schoellhamer</a:t>
            </a:r>
            <a:r>
              <a:rPr lang="en-US" sz="1100" dirty="0"/>
              <a:t>, D. H. 2011. Sudden clearing of estuarine waters upon crossing the threshold from transport to supply regulation of sediment transport as an erodible sediment pool is depleted: San Francisco Bay, 1999. Estuaries and Coasts 34(5):885-899.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012" y="130329"/>
            <a:ext cx="8576956" cy="533535"/>
          </a:xfrm>
        </p:spPr>
        <p:txBody>
          <a:bodyPr>
            <a:normAutofit/>
          </a:bodyPr>
          <a:lstStyle/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418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Secchi Depth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66B298-27AC-49B6-898E-37245BDF4E34}"/>
              </a:ext>
            </a:extLst>
          </p:cNvPr>
          <p:cNvGrpSpPr/>
          <p:nvPr/>
        </p:nvGrpSpPr>
        <p:grpSpPr>
          <a:xfrm>
            <a:off x="4319824" y="4261997"/>
            <a:ext cx="1676551" cy="151173"/>
            <a:chOff x="622512" y="995444"/>
            <a:chExt cx="1676551" cy="151173"/>
          </a:xfrm>
        </p:grpSpPr>
        <p:pic>
          <p:nvPicPr>
            <p:cNvPr id="16" name="Picture 15" descr="The long-term average is represented with a dotted line.">
              <a:extLst>
                <a:ext uri="{FF2B5EF4-FFF2-40B4-BE49-F238E27FC236}">
                  <a16:creationId xmlns:a16="http://schemas.microsoft.com/office/drawing/2014/main" id="{733D045E-62BA-4CDE-8F4F-B87DA7320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99D9CA29-1FB4-4D21-93CB-327AFD164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807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B795E2-C178-4E4D-87F6-EA59DF802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172136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7132868" y="6775297"/>
            <a:ext cx="2614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slightly cooler than average.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744784" y="6756341"/>
            <a:ext cx="2826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was similar to the long-term average. 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336930" y="6775297"/>
            <a:ext cx="2779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temperatures were similar to the long-term average.</a:t>
            </a:r>
          </a:p>
          <a:p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0AF7AD-5BEE-4E91-AA1C-83933C4D6362}"/>
              </a:ext>
            </a:extLst>
          </p:cNvPr>
          <p:cNvSpPr txBox="1"/>
          <p:nvPr/>
        </p:nvSpPr>
        <p:spPr>
          <a:xfrm>
            <a:off x="7271119" y="3485588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6D5CC-871D-4EBF-8F49-E095DA2E5CFE}"/>
              </a:ext>
            </a:extLst>
          </p:cNvPr>
          <p:cNvSpPr txBox="1"/>
          <p:nvPr/>
        </p:nvSpPr>
        <p:spPr>
          <a:xfrm>
            <a:off x="3890704" y="3478847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46780F-638A-4417-91F5-64F012FA4ED2}"/>
              </a:ext>
            </a:extLst>
          </p:cNvPr>
          <p:cNvSpPr txBox="1"/>
          <p:nvPr/>
        </p:nvSpPr>
        <p:spPr>
          <a:xfrm>
            <a:off x="611184" y="3483434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89D94F-0FA8-4D3B-9C9F-322A4523EDD3}"/>
              </a:ext>
            </a:extLst>
          </p:cNvPr>
          <p:cNvSpPr txBox="1"/>
          <p:nvPr/>
        </p:nvSpPr>
        <p:spPr>
          <a:xfrm>
            <a:off x="516169" y="1376043"/>
            <a:ext cx="7683933" cy="1877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Water temperature is monitored monthly by DWR’s </a:t>
            </a:r>
            <a:r>
              <a:rPr lang="en-US" sz="1600" dirty="0">
                <a:hlinkClick r:id="rId3"/>
              </a:rPr>
              <a:t>Environmental Monitoring Program </a:t>
            </a:r>
            <a:endParaRPr lang="en-US" sz="1600" dirty="0"/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Fish growth and reproduction is highest in certain temperature ranges.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Increasing Spring temperatures may lower Delta Smelt reproduction.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Spring temperatures are lower closer to the ocean and slightly higher in the Delta.</a:t>
            </a:r>
          </a:p>
          <a:p>
            <a:endParaRPr lang="en-US" sz="1200" dirty="0"/>
          </a:p>
          <a:p>
            <a:r>
              <a:rPr lang="en-US" sz="1200" dirty="0"/>
              <a:t>For more information see: Jeffries, et al.. 2016. Effects of high temperatures on threatened estuarine fishes during periods of extreme drought. The Journal of Experimental Biology 219(11):1705-1716. 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93E9B4A-0F87-4BB6-BC1F-2BFCC67756A7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77AB46F-CDA5-4920-B5FB-39C4A0BF4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0041"/>
            <a:ext cx="5068906" cy="120736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Water Temperature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F2A0A0-1A62-4D9F-AE92-F344592F2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51" y="1491352"/>
            <a:ext cx="1313083" cy="163469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7CB485B-00D5-40E9-968E-48ECFFFDE49B}"/>
              </a:ext>
            </a:extLst>
          </p:cNvPr>
          <p:cNvGrpSpPr/>
          <p:nvPr/>
        </p:nvGrpSpPr>
        <p:grpSpPr>
          <a:xfrm>
            <a:off x="4319824" y="3976862"/>
            <a:ext cx="1676551" cy="151173"/>
            <a:chOff x="622512" y="995444"/>
            <a:chExt cx="1676551" cy="151173"/>
          </a:xfrm>
        </p:grpSpPr>
        <p:pic>
          <p:nvPicPr>
            <p:cNvPr id="25" name="Picture 24" descr="The long-term average is represented with a dotted line.">
              <a:extLst>
                <a:ext uri="{FF2B5EF4-FFF2-40B4-BE49-F238E27FC236}">
                  <a16:creationId xmlns:a16="http://schemas.microsoft.com/office/drawing/2014/main" id="{C56085D4-4DDF-43A8-858A-7A5455E32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27" name="Picture 26" descr="The long-term average is represented with a dotted line.">
              <a:extLst>
                <a:ext uri="{FF2B5EF4-FFF2-40B4-BE49-F238E27FC236}">
                  <a16:creationId xmlns:a16="http://schemas.microsoft.com/office/drawing/2014/main" id="{A22DA77A-9CDD-45B5-9ACE-DDFDB3CC6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52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3F1C5B-45B6-48DA-859C-E53F215B5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84838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84285" y="6884946"/>
            <a:ext cx="3012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has slightly lower than average chlorophyll. 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670520" y="6884946"/>
            <a:ext cx="2862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chlorophyll was also about average.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440866" y="6906854"/>
            <a:ext cx="2811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chlorophyll was about average.</a:t>
            </a:r>
          </a:p>
          <a:p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1C10F4-F968-4995-A96A-70035F70A654}"/>
              </a:ext>
            </a:extLst>
          </p:cNvPr>
          <p:cNvSpPr txBox="1"/>
          <p:nvPr/>
        </p:nvSpPr>
        <p:spPr>
          <a:xfrm>
            <a:off x="7263829" y="3771293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142157-81F4-416F-9279-E39D0F88094A}"/>
              </a:ext>
            </a:extLst>
          </p:cNvPr>
          <p:cNvSpPr txBox="1"/>
          <p:nvPr/>
        </p:nvSpPr>
        <p:spPr>
          <a:xfrm>
            <a:off x="3913490" y="3764552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05D492-67F3-4E85-8C6D-6DA69AEAEC97}"/>
              </a:ext>
            </a:extLst>
          </p:cNvPr>
          <p:cNvSpPr txBox="1"/>
          <p:nvPr/>
        </p:nvSpPr>
        <p:spPr>
          <a:xfrm>
            <a:off x="574976" y="37691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9C8DD2-2F60-4A66-8549-E056FE0F94D1}"/>
              </a:ext>
            </a:extLst>
          </p:cNvPr>
          <p:cNvSpPr txBox="1"/>
          <p:nvPr/>
        </p:nvSpPr>
        <p:spPr>
          <a:xfrm>
            <a:off x="440866" y="1296435"/>
            <a:ext cx="7717016" cy="215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Chlorophyll is an indicator of phytoplankton production, which is low during the Spring.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Phytoplankton are the base of the pelagic food web. It is sampled monthly by DWR’s </a:t>
            </a:r>
            <a:r>
              <a:rPr lang="en-US" sz="1600" dirty="0">
                <a:hlinkClick r:id="rId3"/>
              </a:rPr>
              <a:t>Environmental Monitoring Program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The invasion of the clam </a:t>
            </a:r>
            <a:r>
              <a:rPr lang="en-US" sz="1600" i="1" dirty="0"/>
              <a:t>Potamocorbula amurensis </a:t>
            </a:r>
            <a:r>
              <a:rPr lang="en-US" sz="1600" dirty="0"/>
              <a:t>caused a decline in phytoplankton and zooplankton after 1986 – especially in Suisun Bay.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100" dirty="0"/>
              <a:t>For more information see: Cahoon, T. and T. Brown. 2018. Phytoplankton, Chlorophyll-a and Pheophytin-a Status and Trends 2017. IEP Newsletter 32(1):14-20. </a:t>
            </a:r>
          </a:p>
        </p:txBody>
      </p:sp>
      <p:pic>
        <p:nvPicPr>
          <p:cNvPr id="3" name="Picture 2" descr="Photograph of a microscopic view of filamentous algae. Photo credit: DWR EMP.">
            <a:extLst>
              <a:ext uri="{FF2B5EF4-FFF2-40B4-BE49-F238E27FC236}">
                <a16:creationId xmlns:a16="http://schemas.microsoft.com/office/drawing/2014/main" id="{D154D95B-9477-4333-9D77-E6721FA5C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509" y="1420841"/>
            <a:ext cx="1128857" cy="1906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8C001-F962-4220-A8A6-F87D961463DE}"/>
              </a:ext>
            </a:extLst>
          </p:cNvPr>
          <p:cNvSpPr txBox="1"/>
          <p:nvPr/>
        </p:nvSpPr>
        <p:spPr>
          <a:xfrm>
            <a:off x="8412509" y="1183419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Phytoplankton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BDF106C-EE77-4E45-A4FC-9A83B000C0A0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2015B4B-0802-4CA1-AFC8-3160D886D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58047"/>
            <a:ext cx="5068906" cy="919362"/>
          </a:xfrm>
        </p:spPr>
        <p:txBody>
          <a:bodyPr>
            <a:normAutofit/>
          </a:bodyPr>
          <a:lstStyle/>
          <a:p>
            <a:r>
              <a:rPr lang="en-US" sz="5400" dirty="0"/>
              <a:t>Chlorophyll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F233D4-337C-4844-8DF8-1240E627659D}"/>
              </a:ext>
            </a:extLst>
          </p:cNvPr>
          <p:cNvGrpSpPr/>
          <p:nvPr/>
        </p:nvGrpSpPr>
        <p:grpSpPr>
          <a:xfrm>
            <a:off x="4346746" y="4253452"/>
            <a:ext cx="1676551" cy="151173"/>
            <a:chOff x="622512" y="995444"/>
            <a:chExt cx="1676551" cy="151173"/>
          </a:xfrm>
        </p:grpSpPr>
        <p:pic>
          <p:nvPicPr>
            <p:cNvPr id="16" name="Picture 15" descr="The long-term average is represented with a dotted line.">
              <a:extLst>
                <a:ext uri="{FF2B5EF4-FFF2-40B4-BE49-F238E27FC236}">
                  <a16:creationId xmlns:a16="http://schemas.microsoft.com/office/drawing/2014/main" id="{AE11C7CC-BF14-4886-B2E7-D5E265E4A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35E0C99E-BB37-4F1C-8052-399E0A4DB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24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B136753-F1AC-4A2E-8ED7-307A7A1F9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1209"/>
            <a:ext cx="10043180" cy="26974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6139C2-5AB7-4F96-8354-2CAD5D8E5405}"/>
              </a:ext>
            </a:extLst>
          </p:cNvPr>
          <p:cNvSpPr txBox="1"/>
          <p:nvPr/>
        </p:nvSpPr>
        <p:spPr>
          <a:xfrm>
            <a:off x="6953669" y="6860528"/>
            <a:ext cx="287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also had much lower than average total biomass.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870347" y="6855835"/>
            <a:ext cx="2884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also had much lower than average total biomass.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702792" y="6855835"/>
            <a:ext cx="3082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had much lower than average biomass, mostly calanoid copepods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2E934E-1740-4FEF-9AC4-85F03CE59F6B}"/>
              </a:ext>
            </a:extLst>
          </p:cNvPr>
          <p:cNvSpPr txBox="1"/>
          <p:nvPr/>
        </p:nvSpPr>
        <p:spPr>
          <a:xfrm>
            <a:off x="7284071" y="380678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01D85A-E5B1-4FD9-966D-01F9F72EA6F3}"/>
              </a:ext>
            </a:extLst>
          </p:cNvPr>
          <p:cNvSpPr txBox="1"/>
          <p:nvPr/>
        </p:nvSpPr>
        <p:spPr>
          <a:xfrm>
            <a:off x="4041306" y="38000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FCF1F5-EA34-4C56-A2FE-C51D5396ECA4}"/>
              </a:ext>
            </a:extLst>
          </p:cNvPr>
          <p:cNvSpPr txBox="1"/>
          <p:nvPr/>
        </p:nvSpPr>
        <p:spPr>
          <a:xfrm>
            <a:off x="702792" y="3804626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8" name="Picture 7" descr="Photo of a calanoid copepod under a microscope. Photo credit: CDFW, Stockton laboratory.">
            <a:extLst>
              <a:ext uri="{FF2B5EF4-FFF2-40B4-BE49-F238E27FC236}">
                <a16:creationId xmlns:a16="http://schemas.microsoft.com/office/drawing/2014/main" id="{FE606312-76F3-4BA0-AC36-DD6BEC2F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09699" y="1134263"/>
            <a:ext cx="988809" cy="1469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7C2EE1-BE6E-4A70-9517-CC8303C9C7A0}"/>
              </a:ext>
            </a:extLst>
          </p:cNvPr>
          <p:cNvSpPr txBox="1"/>
          <p:nvPr/>
        </p:nvSpPr>
        <p:spPr>
          <a:xfrm>
            <a:off x="8000139" y="1183419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Copepod</a:t>
            </a:r>
          </a:p>
        </p:txBody>
      </p:sp>
      <p:pic>
        <p:nvPicPr>
          <p:cNvPr id="6" name="Picture 5" descr="Photo of a Neomysis mercedis under a microscope. CDFW, Stockton laboratory.">
            <a:extLst>
              <a:ext uri="{FF2B5EF4-FFF2-40B4-BE49-F238E27FC236}">
                <a16:creationId xmlns:a16="http://schemas.microsoft.com/office/drawing/2014/main" id="{07815C86-414E-4944-97A9-2298F19FA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52" y="2545730"/>
            <a:ext cx="1813673" cy="8330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227B93-70C6-4A16-B3CA-639760CE3B51}"/>
              </a:ext>
            </a:extLst>
          </p:cNvPr>
          <p:cNvSpPr txBox="1"/>
          <p:nvPr/>
        </p:nvSpPr>
        <p:spPr>
          <a:xfrm>
            <a:off x="7969238" y="230538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Mysid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105D53-210E-49E6-894F-5B5734650331}"/>
              </a:ext>
            </a:extLst>
          </p:cNvPr>
          <p:cNvSpPr txBox="1"/>
          <p:nvPr/>
        </p:nvSpPr>
        <p:spPr>
          <a:xfrm>
            <a:off x="460876" y="1386080"/>
            <a:ext cx="7155748" cy="21544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is sampled monthly by the CDFW/</a:t>
            </a:r>
            <a:r>
              <a:rPr lang="en-US" sz="1600" dirty="0">
                <a:hlinkClick r:id="rId6"/>
              </a:rPr>
              <a:t>DWR Environmental Monitoring Program</a:t>
            </a:r>
            <a:r>
              <a:rPr lang="en-US" sz="1600" dirty="0"/>
              <a:t>, but sampling in San Pablo Bay did not begin until 1998.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are an important food source for pelagic fish.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Calanoid copepods and mysids are particularly good fish food. Cyclopoid copepods are not as good for fish food.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Biomass in Spring tends to be higher than Winter, but lower than Summer. </a:t>
            </a:r>
          </a:p>
          <a:p>
            <a:endParaRPr lang="en-US" sz="1100" dirty="0"/>
          </a:p>
          <a:p>
            <a:r>
              <a:rPr lang="en-US" sz="1100" dirty="0"/>
              <a:t>For more information see: Hennessy, A. 2018. Zooplankton Monitoring 2018. IEP Newsletter 32(1):21-32.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03F007B3-B35E-4131-84C8-7478F77DA534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131A9A-FBEC-4437-8F83-F0505C8C1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21347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Zooplankton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057AF5-19A0-4EDF-A081-CEA443F1DC33}"/>
              </a:ext>
            </a:extLst>
          </p:cNvPr>
          <p:cNvGrpSpPr/>
          <p:nvPr/>
        </p:nvGrpSpPr>
        <p:grpSpPr>
          <a:xfrm>
            <a:off x="7306977" y="4373277"/>
            <a:ext cx="1676551" cy="151173"/>
            <a:chOff x="622512" y="995444"/>
            <a:chExt cx="1676551" cy="151173"/>
          </a:xfrm>
        </p:grpSpPr>
        <p:pic>
          <p:nvPicPr>
            <p:cNvPr id="29" name="Picture 28" descr="The long-term average is represented with a dotted line.">
              <a:extLst>
                <a:ext uri="{FF2B5EF4-FFF2-40B4-BE49-F238E27FC236}">
                  <a16:creationId xmlns:a16="http://schemas.microsoft.com/office/drawing/2014/main" id="{CE4551C7-41CB-48E0-BAAD-E779353FC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1" name="Picture 30" descr="The long-term average is represented with a dotted line.">
              <a:extLst>
                <a:ext uri="{FF2B5EF4-FFF2-40B4-BE49-F238E27FC236}">
                  <a16:creationId xmlns:a16="http://schemas.microsoft.com/office/drawing/2014/main" id="{A61F95FC-0728-419E-9629-F9772D488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11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40D36D-7420-4935-96A6-0BF53CDB9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04" y="4225484"/>
            <a:ext cx="3346711" cy="2447549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0724D9C1-0C64-4FE1-9962-C5EF22A7B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44" y="4238031"/>
            <a:ext cx="3346711" cy="2447549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05982C-68EF-4E8D-A3B1-E38D967F79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5" y="4238032"/>
            <a:ext cx="3346711" cy="24475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20A801-595B-4B51-8792-E7A26CA887E8}"/>
              </a:ext>
            </a:extLst>
          </p:cNvPr>
          <p:cNvSpPr txBox="1"/>
          <p:nvPr/>
        </p:nvSpPr>
        <p:spPr>
          <a:xfrm>
            <a:off x="3569459" y="6745594"/>
            <a:ext cx="288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adult Chinook returns were lower than average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C129EA-E30A-4728-BB45-04419A547AA8}"/>
              </a:ext>
            </a:extLst>
          </p:cNvPr>
          <p:cNvSpPr txBox="1"/>
          <p:nvPr/>
        </p:nvSpPr>
        <p:spPr>
          <a:xfrm>
            <a:off x="3932063" y="3457328"/>
            <a:ext cx="2543064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Spring-Run Chinook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Adult Returns</a:t>
            </a:r>
          </a:p>
        </p:txBody>
      </p:sp>
      <p:pic>
        <p:nvPicPr>
          <p:cNvPr id="14" name="Picture 13" descr="Photo of  juvenile chinook salmon. Image credit Rene Reyes, USBR">
            <a:extLst>
              <a:ext uri="{FF2B5EF4-FFF2-40B4-BE49-F238E27FC236}">
                <a16:creationId xmlns:a16="http://schemas.microsoft.com/office/drawing/2014/main" id="{A4FBB3BA-88BE-4298-8B4F-A455D4A52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325" y="4402319"/>
            <a:ext cx="1288268" cy="3268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1C28EC2-DE99-4E8A-B90C-42E6C012A330}"/>
              </a:ext>
            </a:extLst>
          </p:cNvPr>
          <p:cNvSpPr txBox="1"/>
          <p:nvPr/>
        </p:nvSpPr>
        <p:spPr>
          <a:xfrm>
            <a:off x="6841474" y="6802133"/>
            <a:ext cx="3125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juvenile winter-run salmon survival was about average.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0BC05-8967-4F69-A55F-C1AF76F5354B}"/>
              </a:ext>
            </a:extLst>
          </p:cNvPr>
          <p:cNvSpPr txBox="1"/>
          <p:nvPr/>
        </p:nvSpPr>
        <p:spPr>
          <a:xfrm>
            <a:off x="7207202" y="3451937"/>
            <a:ext cx="2543064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Juvenile Winter-Run Chinook (</a:t>
            </a:r>
            <a:r>
              <a:rPr lang="en-US" sz="1600" dirty="0" err="1">
                <a:solidFill>
                  <a:schemeClr val="bg1"/>
                </a:solidFill>
              </a:rPr>
              <a:t>Chipps</a:t>
            </a:r>
            <a:r>
              <a:rPr lang="en-US" sz="1600" dirty="0">
                <a:solidFill>
                  <a:schemeClr val="bg1"/>
                </a:solidFill>
              </a:rPr>
              <a:t> Island)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E4AAE-008F-48A1-913B-65955C9C3A39}"/>
              </a:ext>
            </a:extLst>
          </p:cNvPr>
          <p:cNvSpPr txBox="1"/>
          <p:nvPr/>
        </p:nvSpPr>
        <p:spPr>
          <a:xfrm>
            <a:off x="378298" y="6738368"/>
            <a:ext cx="302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2018 was lower than the long-term average.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D77AB5-E1E2-4300-AED2-48E8D8D97E1E}"/>
              </a:ext>
            </a:extLst>
          </p:cNvPr>
          <p:cNvSpPr txBox="1"/>
          <p:nvPr/>
        </p:nvSpPr>
        <p:spPr>
          <a:xfrm>
            <a:off x="617640" y="3575048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Yolo Bypass Splittail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B316AA-893E-42C1-B962-57FF29955D27}"/>
              </a:ext>
            </a:extLst>
          </p:cNvPr>
          <p:cNvSpPr txBox="1"/>
          <p:nvPr/>
        </p:nvSpPr>
        <p:spPr>
          <a:xfrm>
            <a:off x="574977" y="1139606"/>
            <a:ext cx="9217952" cy="218521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Splittail are a native minnow that spawn on floodplains, so have high reproduction during high flow years when floodplains are inundated with water. They are sampled by </a:t>
            </a:r>
            <a:r>
              <a:rPr lang="en-US" sz="1600" dirty="0">
                <a:hlinkClick r:id="rId7"/>
              </a:rPr>
              <a:t>DWR’s Yolo Bypass Monitoring Program</a:t>
            </a:r>
            <a:r>
              <a:rPr lang="en-US" sz="1600" dirty="0"/>
              <a:t>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>
                <a:hlinkClick r:id="rId8"/>
              </a:rPr>
              <a:t>Spring-run Adult salmon returns </a:t>
            </a:r>
            <a:r>
              <a:rPr lang="en-US" sz="1600" dirty="0"/>
              <a:t>return from the ocean during the spring. Populations are calculated by CDFW based on </a:t>
            </a:r>
            <a:r>
              <a:rPr lang="en-US" sz="1600" dirty="0" err="1"/>
              <a:t>redd</a:t>
            </a:r>
            <a:r>
              <a:rPr lang="en-US" sz="1600" dirty="0"/>
              <a:t> counts, carcass surveys, fish entering hatcheries, and live fish counts.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Juvenile Winter-Run Chinook Salmon out-migrate to the ocean in spring, and are sampled by the </a:t>
            </a:r>
            <a:r>
              <a:rPr lang="en-US" sz="1600" dirty="0">
                <a:hlinkClick r:id="rId9"/>
              </a:rPr>
              <a:t>USFWS’s </a:t>
            </a:r>
            <a:r>
              <a:rPr lang="en-US" sz="1600" dirty="0" err="1">
                <a:hlinkClick r:id="rId9"/>
              </a:rPr>
              <a:t>Chipps</a:t>
            </a:r>
            <a:r>
              <a:rPr lang="en-US" sz="1600" dirty="0">
                <a:hlinkClick r:id="rId9"/>
              </a:rPr>
              <a:t> Island Trawl</a:t>
            </a:r>
            <a:r>
              <a:rPr lang="en-US" sz="1600" dirty="0"/>
              <a:t>, located at the confluence of the Sacramento and San Joaquin Rivers. </a:t>
            </a:r>
          </a:p>
          <a:p>
            <a:r>
              <a:rPr lang="en-US" sz="1100" dirty="0"/>
              <a:t>For more information, see: </a:t>
            </a:r>
            <a:r>
              <a:rPr lang="en-US" sz="1200" dirty="0"/>
              <a:t>Kwan, N., J. Jenkins, C. Stuart, A. Shakya, and B. Schreier. 2019. 2011-2016 Yolo Bypass Fisheries Monitoring Status and Trends Report. IEP Newsletter 36(1):27-36. </a:t>
            </a:r>
            <a:endParaRPr lang="en-US" sz="1100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FE3599B-82CA-478B-BE6F-B13B54FFA065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C602100-4414-42BE-8791-672767ADE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5827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Fish</a:t>
            </a:r>
          </a:p>
        </p:txBody>
      </p:sp>
      <p:pic>
        <p:nvPicPr>
          <p:cNvPr id="30" name="Picture 2" descr="https://www.usbr.gov/mp/TFFIP/img/gallery/fsd-chinook-salmon-small.jpg">
            <a:extLst>
              <a:ext uri="{FF2B5EF4-FFF2-40B4-BE49-F238E27FC236}">
                <a16:creationId xmlns:a16="http://schemas.microsoft.com/office/drawing/2014/main" id="{88BDAE84-55C7-4F9D-BDF7-44C8F40E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143" b="89916" l="2632" r="95965">
                        <a14:foregroundMark x1="6842" y1="44958" x2="6842" y2="44958"/>
                        <a14:foregroundMark x1="3333" y1="47479" x2="3333" y2="47479"/>
                        <a14:foregroundMark x1="2632" y1="57143" x2="2632" y2="57143"/>
                        <a14:foregroundMark x1="51930" y1="7563" x2="51930" y2="7563"/>
                        <a14:foregroundMark x1="93860" y1="21008" x2="93860" y2="21008"/>
                        <a14:foregroundMark x1="95614" y1="60924" x2="95614" y2="60924"/>
                        <a14:foregroundMark x1="95965" y1="16387" x2="95965" y2="16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312" y="4326719"/>
            <a:ext cx="1145027" cy="47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usbr.gov/mp/TFFIP/img/gallery/fsd-splittail-adult-small.jpg">
            <a:extLst>
              <a:ext uri="{FF2B5EF4-FFF2-40B4-BE49-F238E27FC236}">
                <a16:creationId xmlns:a16="http://schemas.microsoft.com/office/drawing/2014/main" id="{D4005D37-E2FA-4DEF-8363-DF0820280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522" b="89493" l="1930" r="96842">
                        <a14:foregroundMark x1="5965" y1="50000" x2="5965" y2="50000"/>
                        <a14:foregroundMark x1="2105" y1="51812" x2="2105" y2="51812"/>
                        <a14:foregroundMark x1="48421" y1="6884" x2="48421" y2="6884"/>
                        <a14:foregroundMark x1="94561" y1="19203" x2="94561" y2="19203"/>
                        <a14:foregroundMark x1="95789" y1="65217" x2="95789" y2="65217"/>
                        <a14:foregroundMark x1="96491" y1="16667" x2="96491" y2="16667"/>
                        <a14:foregroundMark x1="96842" y1="64493" x2="96842" y2="644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57" y="4326719"/>
            <a:ext cx="1217611" cy="58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267DAC3-F4C3-4A44-A872-4F864120BDBE}"/>
              </a:ext>
            </a:extLst>
          </p:cNvPr>
          <p:cNvGrpSpPr/>
          <p:nvPr/>
        </p:nvGrpSpPr>
        <p:grpSpPr>
          <a:xfrm>
            <a:off x="4312214" y="4130791"/>
            <a:ext cx="1676551" cy="151173"/>
            <a:chOff x="622512" y="995444"/>
            <a:chExt cx="1676551" cy="151173"/>
          </a:xfrm>
        </p:grpSpPr>
        <p:pic>
          <p:nvPicPr>
            <p:cNvPr id="31" name="Picture 30" descr="The long-term average is represented with a dotted line.">
              <a:extLst>
                <a:ext uri="{FF2B5EF4-FFF2-40B4-BE49-F238E27FC236}">
                  <a16:creationId xmlns:a16="http://schemas.microsoft.com/office/drawing/2014/main" id="{7466732A-381E-4350-A396-5361B37F92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2" name="Picture 31" descr="The long-term average is represented with a dotted line.">
              <a:extLst>
                <a:ext uri="{FF2B5EF4-FFF2-40B4-BE49-F238E27FC236}">
                  <a16:creationId xmlns:a16="http://schemas.microsoft.com/office/drawing/2014/main" id="{3210DB89-9839-400F-82BC-1FC50D0CD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55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0434F9-C113-4E7A-A768-4D75B127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0" y="4200229"/>
            <a:ext cx="3346711" cy="2447549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51913C-787E-4398-818B-07568BA23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99" y="4178587"/>
            <a:ext cx="3346711" cy="2447549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A768D3-B266-4CBA-BFF3-0BFC6DF7E2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689" y="4135404"/>
            <a:ext cx="3346711" cy="24475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599362B-DC9A-4DB7-AD33-45B021A8E64C}"/>
              </a:ext>
            </a:extLst>
          </p:cNvPr>
          <p:cNvSpPr txBox="1"/>
          <p:nvPr/>
        </p:nvSpPr>
        <p:spPr>
          <a:xfrm>
            <a:off x="7033569" y="6549546"/>
            <a:ext cx="3113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Juvenile winter-run Chinook had slightly lower survival than the long-term average, but better than many recent years.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ED331A-BF52-40E0-856C-1F66FC3838D7}"/>
              </a:ext>
            </a:extLst>
          </p:cNvPr>
          <p:cNvSpPr txBox="1"/>
          <p:nvPr/>
        </p:nvSpPr>
        <p:spPr>
          <a:xfrm>
            <a:off x="7240032" y="3593812"/>
            <a:ext cx="2543064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Juvenile Winter-Run Chinook (</a:t>
            </a:r>
            <a:r>
              <a:rPr lang="en-US" sz="1600" dirty="0" err="1">
                <a:solidFill>
                  <a:schemeClr val="bg1"/>
                </a:solidFill>
              </a:rPr>
              <a:t>Chipps</a:t>
            </a:r>
            <a:r>
              <a:rPr lang="en-US" sz="1600" dirty="0">
                <a:solidFill>
                  <a:schemeClr val="bg1"/>
                </a:solidFill>
              </a:rPr>
              <a:t> Island)</a:t>
            </a:r>
          </a:p>
        </p:txBody>
      </p:sp>
      <p:pic>
        <p:nvPicPr>
          <p:cNvPr id="28" name="Picture 27" descr="Photograph of a juvenile chinook salmon. Image credit: Rene Reyes, USBR.">
            <a:extLst>
              <a:ext uri="{FF2B5EF4-FFF2-40B4-BE49-F238E27FC236}">
                <a16:creationId xmlns:a16="http://schemas.microsoft.com/office/drawing/2014/main" id="{AAE4D102-3A88-4232-9826-92273C624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6241" y="4300054"/>
            <a:ext cx="1090646" cy="2767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BF7590-4D20-4B29-AD35-E490E7E6094F}"/>
              </a:ext>
            </a:extLst>
          </p:cNvPr>
          <p:cNvSpPr txBox="1"/>
          <p:nvPr/>
        </p:nvSpPr>
        <p:spPr>
          <a:xfrm>
            <a:off x="3583109" y="6625872"/>
            <a:ext cx="334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Adult Longfin smelt abundance in 2018 was much lower than the long-term average.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A2C0C4-4319-4B9D-A954-86EF55F7E173}"/>
              </a:ext>
            </a:extLst>
          </p:cNvPr>
          <p:cNvSpPr txBox="1"/>
          <p:nvPr/>
        </p:nvSpPr>
        <p:spPr>
          <a:xfrm>
            <a:off x="3812292" y="3599143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dirty="0">
                <a:solidFill>
                  <a:schemeClr val="bg1"/>
                </a:solidFill>
              </a:rPr>
              <a:t>Longfin Smelt</a:t>
            </a:r>
          </a:p>
        </p:txBody>
      </p:sp>
      <p:pic>
        <p:nvPicPr>
          <p:cNvPr id="30" name="Picture 29" descr="Photograph of a longfin smelt. Image Credit: Rene Reyes, USBR">
            <a:extLst>
              <a:ext uri="{FF2B5EF4-FFF2-40B4-BE49-F238E27FC236}">
                <a16:creationId xmlns:a16="http://schemas.microsoft.com/office/drawing/2014/main" id="{D9F54E10-52C1-49AB-B672-5A2747C451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112" b="72626" l="1064" r="97518">
                        <a14:foregroundMark x1="6383" y1="43575" x2="6383" y2="43575"/>
                        <a14:foregroundMark x1="1773" y1="47486" x2="1773" y2="47486"/>
                        <a14:foregroundMark x1="92199" y1="51955" x2="92199" y2="51955"/>
                        <a14:foregroundMark x1="90071" y1="37430" x2="90071" y2="37430"/>
                        <a14:foregroundMark x1="95390" y1="32961" x2="95390" y2="32961"/>
                        <a14:foregroundMark x1="96809" y1="54190" x2="96809" y2="54190"/>
                        <a14:foregroundMark x1="97518" y1="31844" x2="97518" y2="31844"/>
                      </a14:backgroundRemoval>
                    </a14:imgEffect>
                  </a14:imgLayer>
                </a14:imgProps>
              </a:ext>
            </a:extLst>
          </a:blip>
          <a:srcRect t="15218" b="19161"/>
          <a:stretch/>
        </p:blipFill>
        <p:spPr>
          <a:xfrm>
            <a:off x="4155374" y="4288454"/>
            <a:ext cx="1090580" cy="454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6D9CC6-7F14-4DCB-B405-D72182187FBB}"/>
              </a:ext>
            </a:extLst>
          </p:cNvPr>
          <p:cNvSpPr txBox="1"/>
          <p:nvPr/>
        </p:nvSpPr>
        <p:spPr>
          <a:xfrm>
            <a:off x="307825" y="6626491"/>
            <a:ext cx="3029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Delta Smelt 20mm index was zero in 2018, the lowest index on record.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DCF3B7-ED49-48E7-9CC7-B637B8506A14}"/>
              </a:ext>
            </a:extLst>
          </p:cNvPr>
          <p:cNvSpPr txBox="1"/>
          <p:nvPr/>
        </p:nvSpPr>
        <p:spPr>
          <a:xfrm>
            <a:off x="643800" y="3623394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dirty="0">
                <a:solidFill>
                  <a:schemeClr val="bg1"/>
                </a:solidFill>
              </a:rPr>
              <a:t>Delta Smelt</a:t>
            </a:r>
          </a:p>
        </p:txBody>
      </p:sp>
      <p:pic>
        <p:nvPicPr>
          <p:cNvPr id="25" name="Picture 24" descr="Photograph of a Delta Smelt. Image credit: Rene Reyes, USBR.">
            <a:extLst>
              <a:ext uri="{FF2B5EF4-FFF2-40B4-BE49-F238E27FC236}">
                <a16:creationId xmlns:a16="http://schemas.microsoft.com/office/drawing/2014/main" id="{BD944F97-CD84-4114-9F46-071C194ED8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119" b="89820" l="2359" r="97077">
                        <a14:foregroundMark x1="6564" y1="41495" x2="9128" y2="50773"/>
                        <a14:foregroundMark x1="55795" y1="8634" x2="55795" y2="8634"/>
                        <a14:foregroundMark x1="95897" y1="29768" x2="91026" y2="42010"/>
                        <a14:foregroundMark x1="96872" y1="61340" x2="96872" y2="61340"/>
                        <a14:foregroundMark x1="2359" y1="44974" x2="2359" y2="44974"/>
                        <a14:foregroundMark x1="97077" y1="28608" x2="97077" y2="28608"/>
                        <a14:foregroundMark x1="97077" y1="65464" x2="97077" y2="654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5853" y="4296506"/>
            <a:ext cx="1262881" cy="5025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61BD04-52ED-4B18-8FAD-DB21CF69C8E7}"/>
              </a:ext>
            </a:extLst>
          </p:cNvPr>
          <p:cNvSpPr txBox="1"/>
          <p:nvPr/>
        </p:nvSpPr>
        <p:spPr>
          <a:xfrm>
            <a:off x="466165" y="1152908"/>
            <a:ext cx="9316931" cy="2323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Delta Smelt and Longfin Smelt have been in decline since the early 2000s. The </a:t>
            </a:r>
            <a:r>
              <a:rPr lang="en-US" sz="1600" dirty="0">
                <a:hlinkClick r:id="rId11"/>
              </a:rPr>
              <a:t>CDFW 20mm Survey </a:t>
            </a:r>
            <a:r>
              <a:rPr lang="en-US" sz="1600" dirty="0"/>
              <a:t>was designed to sample post-larval and juvenile Delta Smelt, and samples in San Pablo, Suisun, and the Delta.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Longfin Smelt frequently spawn further downstream than Delta Smelt, so the 20 mm Survey does not cover their entire range, but still provides an indication of population-level trends.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Juvenile Chinook Salmon are sampled by the </a:t>
            </a:r>
            <a:r>
              <a:rPr lang="en-US" sz="1600" dirty="0">
                <a:hlinkClick r:id="rId12"/>
              </a:rPr>
              <a:t>USFWS’s </a:t>
            </a:r>
            <a:r>
              <a:rPr lang="en-US" sz="1600" dirty="0" err="1">
                <a:hlinkClick r:id="rId12"/>
              </a:rPr>
              <a:t>Chipps</a:t>
            </a:r>
            <a:r>
              <a:rPr lang="en-US" sz="1600" dirty="0">
                <a:hlinkClick r:id="rId12"/>
              </a:rPr>
              <a:t> Island Trawl</a:t>
            </a:r>
            <a:r>
              <a:rPr lang="en-US" sz="1600" dirty="0"/>
              <a:t>, located at the confluence of the Sacramento and San Joaquin Rivers. </a:t>
            </a:r>
          </a:p>
          <a:p>
            <a:endParaRPr lang="en-US" sz="900" dirty="0"/>
          </a:p>
          <a:p>
            <a:r>
              <a:rPr lang="en-US" sz="1200" dirty="0"/>
              <a:t>For more information, see: </a:t>
            </a:r>
            <a:r>
              <a:rPr lang="en-US" sz="1200" dirty="0" err="1"/>
              <a:t>Tempel</a:t>
            </a:r>
            <a:r>
              <a:rPr lang="en-US" sz="1200" dirty="0"/>
              <a:t>, T. 2017. Evaluation of Adding Index Stations in Calculating the 20-mm Survey Delta Smelt Abundance Index. IEP Newsletter 30(1):21-23.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F6E8E3A-B2E7-470B-80B1-D25504F42C8D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4BF57BC-6BB5-4635-A92E-6FB734DBC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7294" y="29114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Fish: 2004-2018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210194-01FF-4DF6-BF4D-4DBC4750E2AF}"/>
              </a:ext>
            </a:extLst>
          </p:cNvPr>
          <p:cNvGrpSpPr/>
          <p:nvPr/>
        </p:nvGrpSpPr>
        <p:grpSpPr>
          <a:xfrm>
            <a:off x="4281713" y="4093978"/>
            <a:ext cx="1676551" cy="151173"/>
            <a:chOff x="622512" y="995444"/>
            <a:chExt cx="1676551" cy="151173"/>
          </a:xfrm>
        </p:grpSpPr>
        <p:pic>
          <p:nvPicPr>
            <p:cNvPr id="32" name="Picture 31" descr="The long-term average is represented with a dotted line.">
              <a:extLst>
                <a:ext uri="{FF2B5EF4-FFF2-40B4-BE49-F238E27FC236}">
                  <a16:creationId xmlns:a16="http://schemas.microsoft.com/office/drawing/2014/main" id="{830B8985-ABB8-4414-BC7E-9817AD4DE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3" name="Picture 32" descr="The long-term average is represented with a dotted line.">
              <a:extLst>
                <a:ext uri="{FF2B5EF4-FFF2-40B4-BE49-F238E27FC236}">
                  <a16:creationId xmlns:a16="http://schemas.microsoft.com/office/drawing/2014/main" id="{3D06C9F6-2CE2-4211-A337-367F83831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82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D496D98813D4DBEDE643E5807C583" ma:contentTypeVersion="12" ma:contentTypeDescription="Create a new document." ma:contentTypeScope="" ma:versionID="5f4b9123766e75392d0a53ee8cd197f4">
  <xsd:schema xmlns:xsd="http://www.w3.org/2001/XMLSchema" xmlns:xs="http://www.w3.org/2001/XMLSchema" xmlns:p="http://schemas.microsoft.com/office/2006/metadata/properties" xmlns:ns1="http://schemas.microsoft.com/sharepoint/v3" xmlns:ns3="d8e3e477-4a6b-4f2c-bc61-5e11693be0f9" targetNamespace="http://schemas.microsoft.com/office/2006/metadata/properties" ma:root="true" ma:fieldsID="8c187d8ec7018a6b0a6d6cfa331f3966" ns1:_="" ns3:_="">
    <xsd:import namespace="http://schemas.microsoft.com/sharepoint/v3"/>
    <xsd:import namespace="d8e3e477-4a6b-4f2c-bc61-5e11693be0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e3e477-4a6b-4f2c-bc61-5e11693be0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275B7639-D79D-4D06-A288-F6DF933282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8e3e477-4a6b-4f2c-bc61-5e11693be0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170408-CC8E-468E-A90D-A6EAD2AFF0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0BEF59-2155-4487-981E-A05FB8C22B37}">
  <ds:schemaRefs>
    <ds:schemaRef ds:uri="http://schemas.microsoft.com/office/2006/documentManagement/types"/>
    <ds:schemaRef ds:uri="http://purl.org/dc/terms/"/>
    <ds:schemaRef ds:uri="http://purl.org/dc/dcmitype/"/>
    <ds:schemaRef ds:uri="d8e3e477-4a6b-4f2c-bc61-5e11693be0f9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7924</TotalTime>
  <Words>1183</Words>
  <Application>Microsoft Office PowerPoint</Application>
  <PresentationFormat>Custom</PresentationFormat>
  <Paragraphs>115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Custom Design</vt:lpstr>
      <vt:lpstr>Spring 2018 IEP Seasonal Monitoring Report</vt:lpstr>
      <vt:lpstr>Secchi Depth</vt:lpstr>
      <vt:lpstr>Water Temperature</vt:lpstr>
      <vt:lpstr>Chlorophyll</vt:lpstr>
      <vt:lpstr>Zooplankton</vt:lpstr>
      <vt:lpstr>Fish</vt:lpstr>
      <vt:lpstr>Fish: 2004-2018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Pablo Bay</dc:title>
  <dc:creator>Hartman, Rosemary@DWR</dc:creator>
  <cp:lastModifiedBy>Hartman, Rosemary@DWR</cp:lastModifiedBy>
  <cp:revision>23</cp:revision>
  <dcterms:created xsi:type="dcterms:W3CDTF">2019-07-18T14:53:59Z</dcterms:created>
  <dcterms:modified xsi:type="dcterms:W3CDTF">2020-03-09T19:58:08Z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0x010100C65D496D98813D4DBEDE643E5807C583</vt:lpwstr>
  </property>
</Properties>
</file>